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9" r:id="rId2"/>
    <p:sldId id="261" r:id="rId3"/>
    <p:sldId id="260" r:id="rId4"/>
    <p:sldId id="263" r:id="rId5"/>
    <p:sldId id="265" r:id="rId6"/>
    <p:sldId id="264" r:id="rId7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6F6"/>
    <a:srgbClr val="02C5C6"/>
    <a:srgbClr val="8972F6"/>
    <a:srgbClr val="BB6DF5"/>
    <a:srgbClr val="E4E9FF"/>
    <a:srgbClr val="03C1C9"/>
    <a:srgbClr val="4782F1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6395" autoAdjust="0"/>
  </p:normalViewPr>
  <p:slideViewPr>
    <p:cSldViewPr snapToGrid="0" snapToObjects="1">
      <p:cViewPr varScale="1">
        <p:scale>
          <a:sx n="81" d="100"/>
          <a:sy n="81" d="100"/>
        </p:scale>
        <p:origin x="82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F0188-EEBF-46CA-A131-CA38B997641E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037F0-3046-4C8A-9751-73DD27D3DE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30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037F0-3046-4C8A-9751-73DD27D3DE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63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037F0-3046-4C8A-9751-73DD27D3DEF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46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9DB7-40C9-354B-BDCA-AA583CDE6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3A591-0355-5D4C-B237-772625940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0F82-1509-D046-9658-4001AA12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1794-AAE8-4B4F-A901-9EDF55E83BD4}" type="datetime1">
              <a:rPr lang="LID4096" smtClean="0"/>
              <a:t>12/06/2024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3201F-C9CD-EB40-948F-E69F0501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AE008-0A47-454D-8CA1-F5AA82C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A7034D-D150-8041-BB31-9ACF677B71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/>
          <p:cNvSpPr/>
          <p:nvPr userDrawn="1"/>
        </p:nvSpPr>
        <p:spPr>
          <a:xfrm>
            <a:off x="4410075" y="800100"/>
            <a:ext cx="7248525" cy="5556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977" name="Google Shape;3508;p78"/>
          <p:cNvGrpSpPr/>
          <p:nvPr userDrawn="1"/>
        </p:nvGrpSpPr>
        <p:grpSpPr>
          <a:xfrm>
            <a:off x="7444392" y="3078988"/>
            <a:ext cx="3804917" cy="2137404"/>
            <a:chOff x="229225" y="549050"/>
            <a:chExt cx="7161750" cy="4615275"/>
          </a:xfrm>
        </p:grpSpPr>
        <p:sp>
          <p:nvSpPr>
            <p:cNvPr id="3978" name="Google Shape;3509;p78"/>
            <p:cNvSpPr/>
            <p:nvPr/>
          </p:nvSpPr>
          <p:spPr>
            <a:xfrm>
              <a:off x="627425" y="2326500"/>
              <a:ext cx="1488625" cy="1368700"/>
            </a:xfrm>
            <a:custGeom>
              <a:avLst/>
              <a:gdLst/>
              <a:ahLst/>
              <a:cxnLst/>
              <a:rect l="l" t="t" r="r" b="b"/>
              <a:pathLst>
                <a:path w="59545" h="54748" extrusionOk="0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510;p78"/>
            <p:cNvSpPr/>
            <p:nvPr/>
          </p:nvSpPr>
          <p:spPr>
            <a:xfrm>
              <a:off x="229225" y="2394575"/>
              <a:ext cx="390500" cy="214975"/>
            </a:xfrm>
            <a:custGeom>
              <a:avLst/>
              <a:gdLst/>
              <a:ahLst/>
              <a:cxnLst/>
              <a:rect l="l" t="t" r="r" b="b"/>
              <a:pathLst>
                <a:path w="15620" h="8599" extrusionOk="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511;p78"/>
            <p:cNvSpPr/>
            <p:nvPr/>
          </p:nvSpPr>
          <p:spPr>
            <a:xfrm>
              <a:off x="619700" y="2453625"/>
              <a:ext cx="7750" cy="4700"/>
            </a:xfrm>
            <a:custGeom>
              <a:avLst/>
              <a:gdLst/>
              <a:ahLst/>
              <a:cxnLst/>
              <a:rect l="l" t="t" r="r" b="b"/>
              <a:pathLst>
                <a:path w="310" h="188" extrusionOk="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512;p78"/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513;p78"/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fill="none" extrusionOk="0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514;p78"/>
            <p:cNvSpPr/>
            <p:nvPr/>
          </p:nvSpPr>
          <p:spPr>
            <a:xfrm>
              <a:off x="974450" y="2255775"/>
              <a:ext cx="21025" cy="28625"/>
            </a:xfrm>
            <a:custGeom>
              <a:avLst/>
              <a:gdLst/>
              <a:ahLst/>
              <a:cxnLst/>
              <a:rect l="l" t="t" r="r" b="b"/>
              <a:pathLst>
                <a:path w="841" h="1145" extrusionOk="0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515;p78"/>
            <p:cNvSpPr/>
            <p:nvPr/>
          </p:nvSpPr>
          <p:spPr>
            <a:xfrm>
              <a:off x="277475" y="1782875"/>
              <a:ext cx="1282325" cy="813425"/>
            </a:xfrm>
            <a:custGeom>
              <a:avLst/>
              <a:gdLst/>
              <a:ahLst/>
              <a:cxnLst/>
              <a:rect l="l" t="t" r="r" b="b"/>
              <a:pathLst>
                <a:path w="51293" h="32537" extrusionOk="0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516;p78"/>
            <p:cNvSpPr/>
            <p:nvPr/>
          </p:nvSpPr>
          <p:spPr>
            <a:xfrm>
              <a:off x="1982300" y="2504500"/>
              <a:ext cx="64825" cy="112625"/>
            </a:xfrm>
            <a:custGeom>
              <a:avLst/>
              <a:gdLst/>
              <a:ahLst/>
              <a:cxnLst/>
              <a:rect l="l" t="t" r="r" b="b"/>
              <a:pathLst>
                <a:path w="2593" h="4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517;p78"/>
            <p:cNvSpPr/>
            <p:nvPr/>
          </p:nvSpPr>
          <p:spPr>
            <a:xfrm>
              <a:off x="1965925" y="2438400"/>
              <a:ext cx="16400" cy="66125"/>
            </a:xfrm>
            <a:custGeom>
              <a:avLst/>
              <a:gdLst/>
              <a:ahLst/>
              <a:cxnLst/>
              <a:rect l="l" t="t" r="r" b="b"/>
              <a:pathLst>
                <a:path w="656" h="2645" extrusionOk="0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518;p78"/>
            <p:cNvSpPr/>
            <p:nvPr/>
          </p:nvSpPr>
          <p:spPr>
            <a:xfrm>
              <a:off x="1646825" y="2096200"/>
              <a:ext cx="445350" cy="351225"/>
            </a:xfrm>
            <a:custGeom>
              <a:avLst/>
              <a:gdLst/>
              <a:ahLst/>
              <a:cxnLst/>
              <a:rect l="l" t="t" r="r" b="b"/>
              <a:pathLst>
                <a:path w="17814" h="14049" extrusionOk="0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519;p78"/>
            <p:cNvSpPr/>
            <p:nvPr/>
          </p:nvSpPr>
          <p:spPr>
            <a:xfrm>
              <a:off x="2029925" y="2223150"/>
              <a:ext cx="265325" cy="386075"/>
            </a:xfrm>
            <a:custGeom>
              <a:avLst/>
              <a:gdLst/>
              <a:ahLst/>
              <a:cxnLst/>
              <a:rect l="l" t="t" r="r" b="b"/>
              <a:pathLst>
                <a:path w="10613" h="15443" extrusionOk="0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520;p78"/>
            <p:cNvSpPr/>
            <p:nvPr/>
          </p:nvSpPr>
          <p:spPr>
            <a:xfrm>
              <a:off x="2287025" y="2324375"/>
              <a:ext cx="290100" cy="308650"/>
            </a:xfrm>
            <a:custGeom>
              <a:avLst/>
              <a:gdLst/>
              <a:ahLst/>
              <a:cxnLst/>
              <a:rect l="l" t="t" r="r" b="b"/>
              <a:pathLst>
                <a:path w="11604" h="12346" extrusionOk="0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521;p78"/>
            <p:cNvSpPr/>
            <p:nvPr/>
          </p:nvSpPr>
          <p:spPr>
            <a:xfrm>
              <a:off x="2000425" y="3668900"/>
              <a:ext cx="255750" cy="503975"/>
            </a:xfrm>
            <a:custGeom>
              <a:avLst/>
              <a:gdLst/>
              <a:ahLst/>
              <a:cxnLst/>
              <a:rect l="l" t="t" r="r" b="b"/>
              <a:pathLst>
                <a:path w="10230" h="20159" extrusionOk="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522;p78"/>
            <p:cNvSpPr/>
            <p:nvPr/>
          </p:nvSpPr>
          <p:spPr>
            <a:xfrm>
              <a:off x="2105800" y="4171775"/>
              <a:ext cx="307475" cy="989675"/>
            </a:xfrm>
            <a:custGeom>
              <a:avLst/>
              <a:gdLst/>
              <a:ahLst/>
              <a:cxnLst/>
              <a:rect l="l" t="t" r="r" b="b"/>
              <a:pathLst>
                <a:path w="12299" h="39587" extrusionOk="0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523;p78"/>
            <p:cNvSpPr/>
            <p:nvPr/>
          </p:nvSpPr>
          <p:spPr>
            <a:xfrm>
              <a:off x="2271275" y="4054625"/>
              <a:ext cx="651325" cy="1046350"/>
            </a:xfrm>
            <a:custGeom>
              <a:avLst/>
              <a:gdLst/>
              <a:ahLst/>
              <a:cxnLst/>
              <a:rect l="l" t="t" r="r" b="b"/>
              <a:pathLst>
                <a:path w="26053" h="41854" extrusionOk="0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524;p78"/>
            <p:cNvSpPr/>
            <p:nvPr/>
          </p:nvSpPr>
          <p:spPr>
            <a:xfrm>
              <a:off x="1583375" y="3415625"/>
              <a:ext cx="27825" cy="21875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525;p78"/>
            <p:cNvSpPr/>
            <p:nvPr/>
          </p:nvSpPr>
          <p:spPr>
            <a:xfrm>
              <a:off x="1611100" y="3392825"/>
              <a:ext cx="26300" cy="24650"/>
            </a:xfrm>
            <a:custGeom>
              <a:avLst/>
              <a:gdLst/>
              <a:ahLst/>
              <a:cxnLst/>
              <a:rect l="l" t="t" r="r" b="b"/>
              <a:pathLst>
                <a:path w="1052" h="986" extrusionOk="0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526;p78"/>
            <p:cNvSpPr/>
            <p:nvPr/>
          </p:nvSpPr>
          <p:spPr>
            <a:xfrm>
              <a:off x="2233600" y="3828000"/>
              <a:ext cx="18275" cy="19275"/>
            </a:xfrm>
            <a:custGeom>
              <a:avLst/>
              <a:gdLst/>
              <a:ahLst/>
              <a:cxnLst/>
              <a:rect l="l" t="t" r="r" b="b"/>
              <a:pathLst>
                <a:path w="731" h="771" extrusionOk="0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527;p78"/>
            <p:cNvSpPr/>
            <p:nvPr/>
          </p:nvSpPr>
          <p:spPr>
            <a:xfrm>
              <a:off x="2564525" y="3930825"/>
              <a:ext cx="88525" cy="91100"/>
            </a:xfrm>
            <a:custGeom>
              <a:avLst/>
              <a:gdLst/>
              <a:ahLst/>
              <a:cxnLst/>
              <a:rect l="l" t="t" r="r" b="b"/>
              <a:pathLst>
                <a:path w="3541" h="3644" extrusionOk="0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528;p78"/>
            <p:cNvSpPr/>
            <p:nvPr/>
          </p:nvSpPr>
          <p:spPr>
            <a:xfrm>
              <a:off x="1589325" y="3178675"/>
              <a:ext cx="1345850" cy="1985650"/>
            </a:xfrm>
            <a:custGeom>
              <a:avLst/>
              <a:gdLst/>
              <a:ahLst/>
              <a:cxnLst/>
              <a:rect l="l" t="t" r="r" b="b"/>
              <a:pathLst>
                <a:path w="53834" h="79426" extrusionOk="0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529;p78"/>
            <p:cNvSpPr/>
            <p:nvPr/>
          </p:nvSpPr>
          <p:spPr>
            <a:xfrm>
              <a:off x="2003525" y="3325225"/>
              <a:ext cx="305325" cy="147250"/>
            </a:xfrm>
            <a:custGeom>
              <a:avLst/>
              <a:gdLst/>
              <a:ahLst/>
              <a:cxnLst/>
              <a:rect l="l" t="t" r="r" b="b"/>
              <a:pathLst>
                <a:path w="12213" h="5890" extrusionOk="0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530;p78"/>
            <p:cNvSpPr/>
            <p:nvPr/>
          </p:nvSpPr>
          <p:spPr>
            <a:xfrm>
              <a:off x="2053850" y="2646725"/>
              <a:ext cx="613050" cy="516425"/>
            </a:xfrm>
            <a:custGeom>
              <a:avLst/>
              <a:gdLst/>
              <a:ahLst/>
              <a:cxnLst/>
              <a:rect l="l" t="t" r="r" b="b"/>
              <a:pathLst>
                <a:path w="24522" h="20657" extrusionOk="0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3531;p78"/>
            <p:cNvSpPr/>
            <p:nvPr/>
          </p:nvSpPr>
          <p:spPr>
            <a:xfrm>
              <a:off x="2878850" y="956500"/>
              <a:ext cx="59000" cy="79050"/>
            </a:xfrm>
            <a:custGeom>
              <a:avLst/>
              <a:gdLst/>
              <a:ahLst/>
              <a:cxnLst/>
              <a:rect l="l" t="t" r="r" b="b"/>
              <a:pathLst>
                <a:path w="2360" h="3162" extrusionOk="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3532;p78"/>
            <p:cNvSpPr/>
            <p:nvPr/>
          </p:nvSpPr>
          <p:spPr>
            <a:xfrm>
              <a:off x="2591950" y="1603975"/>
              <a:ext cx="3275" cy="3925"/>
            </a:xfrm>
            <a:custGeom>
              <a:avLst/>
              <a:gdLst/>
              <a:ahLst/>
              <a:cxnLst/>
              <a:rect l="l" t="t" r="r" b="b"/>
              <a:pathLst>
                <a:path w="131" h="157" extrusionOk="0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3533;p78"/>
            <p:cNvSpPr/>
            <p:nvPr/>
          </p:nvSpPr>
          <p:spPr>
            <a:xfrm>
              <a:off x="2741575" y="1422025"/>
              <a:ext cx="117325" cy="137075"/>
            </a:xfrm>
            <a:custGeom>
              <a:avLst/>
              <a:gdLst/>
              <a:ahLst/>
              <a:cxnLst/>
              <a:rect l="l" t="t" r="r" b="b"/>
              <a:pathLst>
                <a:path w="4693" h="5483" extrusionOk="0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3534;p78"/>
            <p:cNvSpPr/>
            <p:nvPr/>
          </p:nvSpPr>
          <p:spPr>
            <a:xfrm>
              <a:off x="2753550" y="1723425"/>
              <a:ext cx="46075" cy="54600"/>
            </a:xfrm>
            <a:custGeom>
              <a:avLst/>
              <a:gdLst/>
              <a:ahLst/>
              <a:cxnLst/>
              <a:rect l="l" t="t" r="r" b="b"/>
              <a:pathLst>
                <a:path w="1843" h="2184" extrusionOk="0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3535;p78"/>
            <p:cNvSpPr/>
            <p:nvPr/>
          </p:nvSpPr>
          <p:spPr>
            <a:xfrm>
              <a:off x="3013825" y="1258700"/>
              <a:ext cx="106550" cy="113700"/>
            </a:xfrm>
            <a:custGeom>
              <a:avLst/>
              <a:gdLst/>
              <a:ahLst/>
              <a:cxnLst/>
              <a:rect l="l" t="t" r="r" b="b"/>
              <a:pathLst>
                <a:path w="4262" h="4548" extrusionOk="0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3536;p78"/>
            <p:cNvSpPr/>
            <p:nvPr/>
          </p:nvSpPr>
          <p:spPr>
            <a:xfrm>
              <a:off x="3189500" y="1467850"/>
              <a:ext cx="5950" cy="5300"/>
            </a:xfrm>
            <a:custGeom>
              <a:avLst/>
              <a:gdLst/>
              <a:ahLst/>
              <a:cxnLst/>
              <a:rect l="l" t="t" r="r" b="b"/>
              <a:pathLst>
                <a:path w="238" h="212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3537;p78"/>
            <p:cNvSpPr/>
            <p:nvPr/>
          </p:nvSpPr>
          <p:spPr>
            <a:xfrm>
              <a:off x="1570450" y="549050"/>
              <a:ext cx="1813800" cy="1774475"/>
            </a:xfrm>
            <a:custGeom>
              <a:avLst/>
              <a:gdLst/>
              <a:ahLst/>
              <a:cxnLst/>
              <a:rect l="l" t="t" r="r" b="b"/>
              <a:pathLst>
                <a:path w="72552" h="70979" extrusionOk="0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3538;p78"/>
            <p:cNvSpPr/>
            <p:nvPr/>
          </p:nvSpPr>
          <p:spPr>
            <a:xfrm>
              <a:off x="1156325" y="1192300"/>
              <a:ext cx="429675" cy="394375"/>
            </a:xfrm>
            <a:custGeom>
              <a:avLst/>
              <a:gdLst/>
              <a:ahLst/>
              <a:cxnLst/>
              <a:rect l="l" t="t" r="r" b="b"/>
              <a:pathLst>
                <a:path w="17187" h="15775" extrusionOk="0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3539;p78"/>
            <p:cNvSpPr/>
            <p:nvPr/>
          </p:nvSpPr>
          <p:spPr>
            <a:xfrm>
              <a:off x="1539350" y="1278375"/>
              <a:ext cx="75750" cy="77625"/>
            </a:xfrm>
            <a:custGeom>
              <a:avLst/>
              <a:gdLst/>
              <a:ahLst/>
              <a:cxnLst/>
              <a:rect l="l" t="t" r="r" b="b"/>
              <a:pathLst>
                <a:path w="3030" h="3105" extrusionOk="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3540;p78"/>
            <p:cNvSpPr/>
            <p:nvPr/>
          </p:nvSpPr>
          <p:spPr>
            <a:xfrm>
              <a:off x="1546875" y="1112825"/>
              <a:ext cx="224550" cy="180650"/>
            </a:xfrm>
            <a:custGeom>
              <a:avLst/>
              <a:gdLst/>
              <a:ahLst/>
              <a:cxnLst/>
              <a:rect l="l" t="t" r="r" b="b"/>
              <a:pathLst>
                <a:path w="8982" h="7226" extrusionOk="0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3541;p78"/>
            <p:cNvSpPr/>
            <p:nvPr/>
          </p:nvSpPr>
          <p:spPr>
            <a:xfrm>
              <a:off x="1737125" y="905350"/>
              <a:ext cx="192825" cy="321850"/>
            </a:xfrm>
            <a:custGeom>
              <a:avLst/>
              <a:gdLst/>
              <a:ahLst/>
              <a:cxnLst/>
              <a:rect l="l" t="t" r="r" b="b"/>
              <a:pathLst>
                <a:path w="7713" h="12874" extrusionOk="0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3542;p78"/>
            <p:cNvSpPr/>
            <p:nvPr/>
          </p:nvSpPr>
          <p:spPr>
            <a:xfrm>
              <a:off x="3134800" y="2033550"/>
              <a:ext cx="230750" cy="177850"/>
            </a:xfrm>
            <a:custGeom>
              <a:avLst/>
              <a:gdLst/>
              <a:ahLst/>
              <a:cxnLst/>
              <a:rect l="l" t="t" r="r" b="b"/>
              <a:pathLst>
                <a:path w="9230" h="7114" extrusionOk="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3543;p78"/>
            <p:cNvSpPr/>
            <p:nvPr/>
          </p:nvSpPr>
          <p:spPr>
            <a:xfrm>
              <a:off x="3451425" y="1868325"/>
              <a:ext cx="900375" cy="1164925"/>
            </a:xfrm>
            <a:custGeom>
              <a:avLst/>
              <a:gdLst/>
              <a:ahLst/>
              <a:cxnLst/>
              <a:rect l="l" t="t" r="r" b="b"/>
              <a:pathLst>
                <a:path w="36015" h="46597" extrusionOk="0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3544;p78"/>
            <p:cNvSpPr/>
            <p:nvPr/>
          </p:nvSpPr>
          <p:spPr>
            <a:xfrm>
              <a:off x="3718175" y="2963250"/>
              <a:ext cx="10100" cy="10000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3545;p78"/>
            <p:cNvSpPr/>
            <p:nvPr/>
          </p:nvSpPr>
          <p:spPr>
            <a:xfrm>
              <a:off x="3701000" y="2861350"/>
              <a:ext cx="59850" cy="102000"/>
            </a:xfrm>
            <a:custGeom>
              <a:avLst/>
              <a:gdLst/>
              <a:ahLst/>
              <a:cxnLst/>
              <a:rect l="l" t="t" r="r" b="b"/>
              <a:pathLst>
                <a:path w="2394" h="4080" extrusionOk="0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3546;p78"/>
            <p:cNvSpPr/>
            <p:nvPr/>
          </p:nvSpPr>
          <p:spPr>
            <a:xfrm>
              <a:off x="4162850" y="3176950"/>
              <a:ext cx="825" cy="1400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3547;p78"/>
            <p:cNvSpPr/>
            <p:nvPr/>
          </p:nvSpPr>
          <p:spPr>
            <a:xfrm>
              <a:off x="3697825" y="3288025"/>
              <a:ext cx="7975" cy="11300"/>
            </a:xfrm>
            <a:custGeom>
              <a:avLst/>
              <a:gdLst/>
              <a:ahLst/>
              <a:cxnLst/>
              <a:rect l="l" t="t" r="r" b="b"/>
              <a:pathLst>
                <a:path w="319" h="452" extrusionOk="0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3548;p78"/>
            <p:cNvSpPr/>
            <p:nvPr/>
          </p:nvSpPr>
          <p:spPr>
            <a:xfrm>
              <a:off x="3909450" y="3369675"/>
              <a:ext cx="62600" cy="80850"/>
            </a:xfrm>
            <a:custGeom>
              <a:avLst/>
              <a:gdLst/>
              <a:ahLst/>
              <a:cxnLst/>
              <a:rect l="l" t="t" r="r" b="b"/>
              <a:pathLst>
                <a:path w="2504" h="3234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3549;p78"/>
            <p:cNvSpPr/>
            <p:nvPr/>
          </p:nvSpPr>
          <p:spPr>
            <a:xfrm>
              <a:off x="3285550" y="3006625"/>
              <a:ext cx="1042475" cy="1050600"/>
            </a:xfrm>
            <a:custGeom>
              <a:avLst/>
              <a:gdLst/>
              <a:ahLst/>
              <a:cxnLst/>
              <a:rect l="l" t="t" r="r" b="b"/>
              <a:pathLst>
                <a:path w="41699" h="42024" extrusionOk="0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3550;p78"/>
            <p:cNvSpPr/>
            <p:nvPr/>
          </p:nvSpPr>
          <p:spPr>
            <a:xfrm>
              <a:off x="4020600" y="4528725"/>
              <a:ext cx="89650" cy="23625"/>
            </a:xfrm>
            <a:custGeom>
              <a:avLst/>
              <a:gdLst/>
              <a:ahLst/>
              <a:cxnLst/>
              <a:rect l="l" t="t" r="r" b="b"/>
              <a:pathLst>
                <a:path w="3586" h="945" extrusionOk="0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3551;p78"/>
            <p:cNvSpPr/>
            <p:nvPr/>
          </p:nvSpPr>
          <p:spPr>
            <a:xfrm>
              <a:off x="3817925" y="4050975"/>
              <a:ext cx="202775" cy="477700"/>
            </a:xfrm>
            <a:custGeom>
              <a:avLst/>
              <a:gdLst/>
              <a:ahLst/>
              <a:cxnLst/>
              <a:rect l="l" t="t" r="r" b="b"/>
              <a:pathLst>
                <a:path w="8111" h="19108" extrusionOk="0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3552;p78"/>
            <p:cNvSpPr/>
            <p:nvPr/>
          </p:nvSpPr>
          <p:spPr>
            <a:xfrm>
              <a:off x="4110175" y="3244525"/>
              <a:ext cx="798225" cy="1302350"/>
            </a:xfrm>
            <a:custGeom>
              <a:avLst/>
              <a:gdLst/>
              <a:ahLst/>
              <a:cxnLst/>
              <a:rect l="l" t="t" r="r" b="b"/>
              <a:pathLst>
                <a:path w="31929" h="52094" extrusionOk="0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3553;p78"/>
            <p:cNvSpPr/>
            <p:nvPr/>
          </p:nvSpPr>
          <p:spPr>
            <a:xfrm>
              <a:off x="3835550" y="2303200"/>
              <a:ext cx="19500" cy="20300"/>
            </a:xfrm>
            <a:custGeom>
              <a:avLst/>
              <a:gdLst/>
              <a:ahLst/>
              <a:cxnLst/>
              <a:rect l="l" t="t" r="r" b="b"/>
              <a:pathLst>
                <a:path w="780" h="812" extrusionOk="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3554;p78"/>
            <p:cNvSpPr/>
            <p:nvPr/>
          </p:nvSpPr>
          <p:spPr>
            <a:xfrm>
              <a:off x="3855025" y="2280550"/>
              <a:ext cx="21675" cy="22675"/>
            </a:xfrm>
            <a:custGeom>
              <a:avLst/>
              <a:gdLst/>
              <a:ahLst/>
              <a:cxnLst/>
              <a:rect l="l" t="t" r="r" b="b"/>
              <a:pathLst>
                <a:path w="867" h="907" extrusionOk="0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3555;p78"/>
            <p:cNvSpPr/>
            <p:nvPr/>
          </p:nvSpPr>
          <p:spPr>
            <a:xfrm>
              <a:off x="3876675" y="2249375"/>
              <a:ext cx="28750" cy="31200"/>
            </a:xfrm>
            <a:custGeom>
              <a:avLst/>
              <a:gdLst/>
              <a:ahLst/>
              <a:cxnLst/>
              <a:rect l="l" t="t" r="r" b="b"/>
              <a:pathLst>
                <a:path w="1150" h="1248" extrusionOk="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3556;p78"/>
            <p:cNvSpPr/>
            <p:nvPr/>
          </p:nvSpPr>
          <p:spPr>
            <a:xfrm>
              <a:off x="3514925" y="1774450"/>
              <a:ext cx="981275" cy="1252850"/>
            </a:xfrm>
            <a:custGeom>
              <a:avLst/>
              <a:gdLst/>
              <a:ahLst/>
              <a:cxnLst/>
              <a:rect l="l" t="t" r="r" b="b"/>
              <a:pathLst>
                <a:path w="39251" h="50114" extrusionOk="0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3557;p78"/>
            <p:cNvSpPr/>
            <p:nvPr/>
          </p:nvSpPr>
          <p:spPr>
            <a:xfrm>
              <a:off x="4676950" y="2073550"/>
              <a:ext cx="20750" cy="22675"/>
            </a:xfrm>
            <a:custGeom>
              <a:avLst/>
              <a:gdLst/>
              <a:ahLst/>
              <a:cxnLst/>
              <a:rect l="l" t="t" r="r" b="b"/>
              <a:pathLst>
                <a:path w="830" h="907" extrusionOk="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3558;p78"/>
            <p:cNvSpPr/>
            <p:nvPr/>
          </p:nvSpPr>
          <p:spPr>
            <a:xfrm>
              <a:off x="4104175" y="2561150"/>
              <a:ext cx="133900" cy="132250"/>
            </a:xfrm>
            <a:custGeom>
              <a:avLst/>
              <a:gdLst/>
              <a:ahLst/>
              <a:cxnLst/>
              <a:rect l="l" t="t" r="r" b="b"/>
              <a:pathLst>
                <a:path w="5356" h="5290" extrusionOk="0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3559;p78"/>
            <p:cNvSpPr/>
            <p:nvPr/>
          </p:nvSpPr>
          <p:spPr>
            <a:xfrm>
              <a:off x="4529425" y="2080700"/>
              <a:ext cx="100725" cy="115050"/>
            </a:xfrm>
            <a:custGeom>
              <a:avLst/>
              <a:gdLst/>
              <a:ahLst/>
              <a:cxnLst/>
              <a:rect l="l" t="t" r="r" b="b"/>
              <a:pathLst>
                <a:path w="4029" h="4602" extrusionOk="0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3560;p78"/>
            <p:cNvSpPr/>
            <p:nvPr/>
          </p:nvSpPr>
          <p:spPr>
            <a:xfrm>
              <a:off x="4023550" y="2864950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3561;p78"/>
            <p:cNvSpPr/>
            <p:nvPr/>
          </p:nvSpPr>
          <p:spPr>
            <a:xfrm>
              <a:off x="4146900" y="2619550"/>
              <a:ext cx="291675" cy="383175"/>
            </a:xfrm>
            <a:custGeom>
              <a:avLst/>
              <a:gdLst/>
              <a:ahLst/>
              <a:cxnLst/>
              <a:rect l="l" t="t" r="r" b="b"/>
              <a:pathLst>
                <a:path w="11667" h="15327" extrusionOk="0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3562;p78"/>
            <p:cNvSpPr/>
            <p:nvPr/>
          </p:nvSpPr>
          <p:spPr>
            <a:xfrm>
              <a:off x="4438500" y="2570050"/>
              <a:ext cx="41375" cy="49525"/>
            </a:xfrm>
            <a:custGeom>
              <a:avLst/>
              <a:gdLst/>
              <a:ahLst/>
              <a:cxnLst/>
              <a:rect l="l" t="t" r="r" b="b"/>
              <a:pathLst>
                <a:path w="1655" h="1981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3563;p78"/>
            <p:cNvSpPr/>
            <p:nvPr/>
          </p:nvSpPr>
          <p:spPr>
            <a:xfrm>
              <a:off x="4346675" y="2672675"/>
              <a:ext cx="43475" cy="51550"/>
            </a:xfrm>
            <a:custGeom>
              <a:avLst/>
              <a:gdLst/>
              <a:ahLst/>
              <a:cxnLst/>
              <a:rect l="l" t="t" r="r" b="b"/>
              <a:pathLst>
                <a:path w="1739" h="2062" extrusionOk="0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3564;p78"/>
            <p:cNvSpPr/>
            <p:nvPr/>
          </p:nvSpPr>
          <p:spPr>
            <a:xfrm>
              <a:off x="3715150" y="1348850"/>
              <a:ext cx="1605150" cy="1793100"/>
            </a:xfrm>
            <a:custGeom>
              <a:avLst/>
              <a:gdLst/>
              <a:ahLst/>
              <a:cxnLst/>
              <a:rect l="l" t="t" r="r" b="b"/>
              <a:pathLst>
                <a:path w="64206" h="71724" extrusionOk="0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3565;p78"/>
            <p:cNvSpPr/>
            <p:nvPr/>
          </p:nvSpPr>
          <p:spPr>
            <a:xfrm>
              <a:off x="5218275" y="1585725"/>
              <a:ext cx="162200" cy="137000"/>
            </a:xfrm>
            <a:custGeom>
              <a:avLst/>
              <a:gdLst/>
              <a:ahLst/>
              <a:cxnLst/>
              <a:rect l="l" t="t" r="r" b="b"/>
              <a:pathLst>
                <a:path w="6488" h="5480" extrusionOk="0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3566;p78"/>
            <p:cNvSpPr/>
            <p:nvPr/>
          </p:nvSpPr>
          <p:spPr>
            <a:xfrm>
              <a:off x="4237700" y="3191475"/>
              <a:ext cx="64175" cy="89875"/>
            </a:xfrm>
            <a:custGeom>
              <a:avLst/>
              <a:gdLst/>
              <a:ahLst/>
              <a:cxnLst/>
              <a:rect l="l" t="t" r="r" b="b"/>
              <a:pathLst>
                <a:path w="2567" h="3595" extrusionOk="0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3567;p78"/>
            <p:cNvSpPr/>
            <p:nvPr/>
          </p:nvSpPr>
          <p:spPr>
            <a:xfrm>
              <a:off x="4212000" y="3281400"/>
              <a:ext cx="25725" cy="37050"/>
            </a:xfrm>
            <a:custGeom>
              <a:avLst/>
              <a:gdLst/>
              <a:ahLst/>
              <a:cxnLst/>
              <a:rect l="l" t="t" r="r" b="b"/>
              <a:pathLst>
                <a:path w="1029" h="1482" extrusionOk="0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3568;p78"/>
            <p:cNvSpPr/>
            <p:nvPr/>
          </p:nvSpPr>
          <p:spPr>
            <a:xfrm>
              <a:off x="3872150" y="3337350"/>
              <a:ext cx="734525" cy="1216250"/>
            </a:xfrm>
            <a:custGeom>
              <a:avLst/>
              <a:gdLst/>
              <a:ahLst/>
              <a:cxnLst/>
              <a:rect l="l" t="t" r="r" b="b"/>
              <a:pathLst>
                <a:path w="29381" h="48650" extrusionOk="0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3569;p78"/>
            <p:cNvSpPr/>
            <p:nvPr/>
          </p:nvSpPr>
          <p:spPr>
            <a:xfrm>
              <a:off x="4007750" y="3526075"/>
              <a:ext cx="134350" cy="162425"/>
            </a:xfrm>
            <a:custGeom>
              <a:avLst/>
              <a:gdLst/>
              <a:ahLst/>
              <a:cxnLst/>
              <a:rect l="l" t="t" r="r" b="b"/>
              <a:pathLst>
                <a:path w="5374" h="6497" extrusionOk="0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3570;p78"/>
            <p:cNvSpPr/>
            <p:nvPr/>
          </p:nvSpPr>
          <p:spPr>
            <a:xfrm>
              <a:off x="4015750" y="3586775"/>
              <a:ext cx="128225" cy="188550"/>
            </a:xfrm>
            <a:custGeom>
              <a:avLst/>
              <a:gdLst/>
              <a:ahLst/>
              <a:cxnLst/>
              <a:rect l="l" t="t" r="r" b="b"/>
              <a:pathLst>
                <a:path w="5129" h="7542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3571;p78"/>
            <p:cNvSpPr/>
            <p:nvPr/>
          </p:nvSpPr>
          <p:spPr>
            <a:xfrm>
              <a:off x="3786475" y="1293300"/>
              <a:ext cx="2115175" cy="2649500"/>
            </a:xfrm>
            <a:custGeom>
              <a:avLst/>
              <a:gdLst/>
              <a:ahLst/>
              <a:cxnLst/>
              <a:rect l="l" t="t" r="r" b="b"/>
              <a:pathLst>
                <a:path w="84607" h="105980" extrusionOk="0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3572;p78"/>
            <p:cNvSpPr/>
            <p:nvPr/>
          </p:nvSpPr>
          <p:spPr>
            <a:xfrm>
              <a:off x="5490650" y="3675725"/>
              <a:ext cx="84675" cy="91500"/>
            </a:xfrm>
            <a:custGeom>
              <a:avLst/>
              <a:gdLst/>
              <a:ahLst/>
              <a:cxnLst/>
              <a:rect l="l" t="t" r="r" b="b"/>
              <a:pathLst>
                <a:path w="3387" h="3660" extrusionOk="0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3573;p78"/>
            <p:cNvSpPr/>
            <p:nvPr/>
          </p:nvSpPr>
          <p:spPr>
            <a:xfrm>
              <a:off x="5646325" y="3602300"/>
              <a:ext cx="178375" cy="319450"/>
            </a:xfrm>
            <a:custGeom>
              <a:avLst/>
              <a:gdLst/>
              <a:ahLst/>
              <a:cxnLst/>
              <a:rect l="l" t="t" r="r" b="b"/>
              <a:pathLst>
                <a:path w="7135" h="12778" extrusionOk="0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3574;p78"/>
            <p:cNvSpPr/>
            <p:nvPr/>
          </p:nvSpPr>
          <p:spPr>
            <a:xfrm>
              <a:off x="5824675" y="3921725"/>
              <a:ext cx="90675" cy="31725"/>
            </a:xfrm>
            <a:custGeom>
              <a:avLst/>
              <a:gdLst/>
              <a:ahLst/>
              <a:cxnLst/>
              <a:rect l="l" t="t" r="r" b="b"/>
              <a:pathLst>
                <a:path w="3627" h="1269" extrusionOk="0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3575;p78"/>
            <p:cNvSpPr/>
            <p:nvPr/>
          </p:nvSpPr>
          <p:spPr>
            <a:xfrm>
              <a:off x="5516775" y="3755850"/>
              <a:ext cx="747050" cy="258800"/>
            </a:xfrm>
            <a:custGeom>
              <a:avLst/>
              <a:gdLst/>
              <a:ahLst/>
              <a:cxnLst/>
              <a:rect l="l" t="t" r="r" b="b"/>
              <a:pathLst>
                <a:path w="29882" h="10352" extrusionOk="0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3576;p78"/>
            <p:cNvSpPr/>
            <p:nvPr/>
          </p:nvSpPr>
          <p:spPr>
            <a:xfrm>
              <a:off x="5788675" y="3606475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3577;p78"/>
            <p:cNvSpPr/>
            <p:nvPr/>
          </p:nvSpPr>
          <p:spPr>
            <a:xfrm>
              <a:off x="5590950" y="3167925"/>
              <a:ext cx="491425" cy="517425"/>
            </a:xfrm>
            <a:custGeom>
              <a:avLst/>
              <a:gdLst/>
              <a:ahLst/>
              <a:cxnLst/>
              <a:rect l="l" t="t" r="r" b="b"/>
              <a:pathLst>
                <a:path w="19657" h="20697" extrusionOk="0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3578;p78"/>
            <p:cNvSpPr/>
            <p:nvPr/>
          </p:nvSpPr>
          <p:spPr>
            <a:xfrm>
              <a:off x="5996400" y="2979625"/>
              <a:ext cx="227725" cy="171275"/>
            </a:xfrm>
            <a:custGeom>
              <a:avLst/>
              <a:gdLst/>
              <a:ahLst/>
              <a:cxnLst/>
              <a:rect l="l" t="t" r="r" b="b"/>
              <a:pathLst>
                <a:path w="9109" h="6851" extrusionOk="0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3579;p78"/>
            <p:cNvSpPr/>
            <p:nvPr/>
          </p:nvSpPr>
          <p:spPr>
            <a:xfrm>
              <a:off x="6186125" y="2701725"/>
              <a:ext cx="225450" cy="340000"/>
            </a:xfrm>
            <a:custGeom>
              <a:avLst/>
              <a:gdLst/>
              <a:ahLst/>
              <a:cxnLst/>
              <a:rect l="l" t="t" r="r" b="b"/>
              <a:pathLst>
                <a:path w="9018" h="13600" extrusionOk="0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3580;p78"/>
            <p:cNvSpPr/>
            <p:nvPr/>
          </p:nvSpPr>
          <p:spPr>
            <a:xfrm>
              <a:off x="6187425" y="2719500"/>
              <a:ext cx="405000" cy="468050"/>
            </a:xfrm>
            <a:custGeom>
              <a:avLst/>
              <a:gdLst/>
              <a:ahLst/>
              <a:cxnLst/>
              <a:rect l="l" t="t" r="r" b="b"/>
              <a:pathLst>
                <a:path w="16200" h="18722" extrusionOk="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3581;p78"/>
            <p:cNvSpPr/>
            <p:nvPr/>
          </p:nvSpPr>
          <p:spPr>
            <a:xfrm>
              <a:off x="6328025" y="2219625"/>
              <a:ext cx="575775" cy="590850"/>
            </a:xfrm>
            <a:custGeom>
              <a:avLst/>
              <a:gdLst/>
              <a:ahLst/>
              <a:cxnLst/>
              <a:rect l="l" t="t" r="r" b="b"/>
              <a:pathLst>
                <a:path w="23031" h="23634" extrusionOk="0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3582;p78"/>
            <p:cNvSpPr/>
            <p:nvPr/>
          </p:nvSpPr>
          <p:spPr>
            <a:xfrm>
              <a:off x="6705250" y="2055250"/>
              <a:ext cx="527450" cy="644225"/>
            </a:xfrm>
            <a:custGeom>
              <a:avLst/>
              <a:gdLst/>
              <a:ahLst/>
              <a:cxnLst/>
              <a:rect l="l" t="t" r="r" b="b"/>
              <a:pathLst>
                <a:path w="21098" h="25769" extrusionOk="0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3583;p78"/>
            <p:cNvSpPr/>
            <p:nvPr/>
          </p:nvSpPr>
          <p:spPr>
            <a:xfrm>
              <a:off x="5768900" y="1995950"/>
              <a:ext cx="164800" cy="211150"/>
            </a:xfrm>
            <a:custGeom>
              <a:avLst/>
              <a:gdLst/>
              <a:ahLst/>
              <a:cxnLst/>
              <a:rect l="l" t="t" r="r" b="b"/>
              <a:pathLst>
                <a:path w="6592" h="8446" extrusionOk="0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3584;p78"/>
            <p:cNvSpPr/>
            <p:nvPr/>
          </p:nvSpPr>
          <p:spPr>
            <a:xfrm>
              <a:off x="5705950" y="2238400"/>
              <a:ext cx="36900" cy="47575"/>
            </a:xfrm>
            <a:custGeom>
              <a:avLst/>
              <a:gdLst/>
              <a:ahLst/>
              <a:cxnLst/>
              <a:rect l="l" t="t" r="r" b="b"/>
              <a:pathLst>
                <a:path w="1476" h="1903" extrusionOk="0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3585;p78"/>
            <p:cNvSpPr/>
            <p:nvPr/>
          </p:nvSpPr>
          <p:spPr>
            <a:xfrm>
              <a:off x="5166150" y="3442125"/>
              <a:ext cx="4425" cy="5725"/>
            </a:xfrm>
            <a:custGeom>
              <a:avLst/>
              <a:gdLst/>
              <a:ahLst/>
              <a:cxnLst/>
              <a:rect l="l" t="t" r="r" b="b"/>
              <a:pathLst>
                <a:path w="177" h="229" extrusionOk="0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3586;p78"/>
            <p:cNvSpPr/>
            <p:nvPr/>
          </p:nvSpPr>
          <p:spPr>
            <a:xfrm>
              <a:off x="5451900" y="3109550"/>
              <a:ext cx="52075" cy="70600"/>
            </a:xfrm>
            <a:custGeom>
              <a:avLst/>
              <a:gdLst/>
              <a:ahLst/>
              <a:cxnLst/>
              <a:rect l="l" t="t" r="r" b="b"/>
              <a:pathLst>
                <a:path w="2083" h="2824" extrusionOk="0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3587;p78"/>
            <p:cNvSpPr/>
            <p:nvPr/>
          </p:nvSpPr>
          <p:spPr>
            <a:xfrm>
              <a:off x="6131925" y="2028500"/>
              <a:ext cx="71475" cy="94575"/>
            </a:xfrm>
            <a:custGeom>
              <a:avLst/>
              <a:gdLst/>
              <a:ahLst/>
              <a:cxnLst/>
              <a:rect l="l" t="t" r="r" b="b"/>
              <a:pathLst>
                <a:path w="2859" h="3783" extrusionOk="0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3588;p78"/>
            <p:cNvSpPr/>
            <p:nvPr/>
          </p:nvSpPr>
          <p:spPr>
            <a:xfrm>
              <a:off x="6257025" y="2090000"/>
              <a:ext cx="175750" cy="248300"/>
            </a:xfrm>
            <a:custGeom>
              <a:avLst/>
              <a:gdLst/>
              <a:ahLst/>
              <a:cxnLst/>
              <a:rect l="l" t="t" r="r" b="b"/>
              <a:pathLst>
                <a:path w="7030" h="9932" extrusionOk="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3589;p78"/>
            <p:cNvSpPr/>
            <p:nvPr/>
          </p:nvSpPr>
          <p:spPr>
            <a:xfrm>
              <a:off x="6294325" y="2124500"/>
              <a:ext cx="299850" cy="401100"/>
            </a:xfrm>
            <a:custGeom>
              <a:avLst/>
              <a:gdLst/>
              <a:ahLst/>
              <a:cxnLst/>
              <a:rect l="l" t="t" r="r" b="b"/>
              <a:pathLst>
                <a:path w="11994" h="16044" extrusionOk="0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3590;p78"/>
            <p:cNvSpPr/>
            <p:nvPr/>
          </p:nvSpPr>
          <p:spPr>
            <a:xfrm>
              <a:off x="6594150" y="2032400"/>
              <a:ext cx="76950" cy="92050"/>
            </a:xfrm>
            <a:custGeom>
              <a:avLst/>
              <a:gdLst/>
              <a:ahLst/>
              <a:cxnLst/>
              <a:rect l="l" t="t" r="r" b="b"/>
              <a:pathLst>
                <a:path w="3078" h="3682" extrusionOk="0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3591;p78"/>
            <p:cNvSpPr/>
            <p:nvPr/>
          </p:nvSpPr>
          <p:spPr>
            <a:xfrm>
              <a:off x="6161675" y="2525575"/>
              <a:ext cx="132675" cy="194325"/>
            </a:xfrm>
            <a:custGeom>
              <a:avLst/>
              <a:gdLst/>
              <a:ahLst/>
              <a:cxnLst/>
              <a:rect l="l" t="t" r="r" b="b"/>
              <a:pathLst>
                <a:path w="5307" h="7773" extrusionOk="0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3592;p78"/>
            <p:cNvSpPr/>
            <p:nvPr/>
          </p:nvSpPr>
          <p:spPr>
            <a:xfrm>
              <a:off x="6379550" y="3041325"/>
              <a:ext cx="23100" cy="28100"/>
            </a:xfrm>
            <a:custGeom>
              <a:avLst/>
              <a:gdLst/>
              <a:ahLst/>
              <a:cxnLst/>
              <a:rect l="l" t="t" r="r" b="b"/>
              <a:pathLst>
                <a:path w="924" h="1124" extrusionOk="0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3593;p78"/>
            <p:cNvSpPr/>
            <p:nvPr/>
          </p:nvSpPr>
          <p:spPr>
            <a:xfrm>
              <a:off x="6393200" y="3039675"/>
              <a:ext cx="2425" cy="3650"/>
            </a:xfrm>
            <a:custGeom>
              <a:avLst/>
              <a:gdLst/>
              <a:ahLst/>
              <a:cxnLst/>
              <a:rect l="l" t="t" r="r" b="b"/>
              <a:pathLst>
                <a:path w="97" h="146" extrusionOk="0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3594;p78"/>
            <p:cNvSpPr/>
            <p:nvPr/>
          </p:nvSpPr>
          <p:spPr>
            <a:xfrm>
              <a:off x="6013550" y="33516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3595;p78"/>
            <p:cNvSpPr/>
            <p:nvPr/>
          </p:nvSpPr>
          <p:spPr>
            <a:xfrm>
              <a:off x="6661050" y="2225050"/>
              <a:ext cx="3275" cy="4200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3596;p78"/>
            <p:cNvSpPr/>
            <p:nvPr/>
          </p:nvSpPr>
          <p:spPr>
            <a:xfrm>
              <a:off x="4492925" y="1558725"/>
              <a:ext cx="2898050" cy="2460325"/>
            </a:xfrm>
            <a:custGeom>
              <a:avLst/>
              <a:gdLst/>
              <a:ahLst/>
              <a:cxnLst/>
              <a:rect l="l" t="t" r="r" b="b"/>
              <a:pathLst>
                <a:path w="115922" h="98413" extrusionOk="0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3597;p78"/>
            <p:cNvSpPr/>
            <p:nvPr/>
          </p:nvSpPr>
          <p:spPr>
            <a:xfrm>
              <a:off x="3821825" y="993775"/>
              <a:ext cx="392800" cy="417775"/>
            </a:xfrm>
            <a:custGeom>
              <a:avLst/>
              <a:gdLst/>
              <a:ahLst/>
              <a:cxnLst/>
              <a:rect l="l" t="t" r="r" b="b"/>
              <a:pathLst>
                <a:path w="15712" h="16711" extrusionOk="0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3598;p78"/>
            <p:cNvSpPr/>
            <p:nvPr/>
          </p:nvSpPr>
          <p:spPr>
            <a:xfrm>
              <a:off x="4492625" y="804475"/>
              <a:ext cx="446125" cy="296800"/>
            </a:xfrm>
            <a:custGeom>
              <a:avLst/>
              <a:gdLst/>
              <a:ahLst/>
              <a:cxnLst/>
              <a:rect l="l" t="t" r="r" b="b"/>
              <a:pathLst>
                <a:path w="17845" h="11872" extrusionOk="0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3599;p78"/>
            <p:cNvSpPr/>
            <p:nvPr/>
          </p:nvSpPr>
          <p:spPr>
            <a:xfrm>
              <a:off x="5432550" y="952075"/>
              <a:ext cx="328650" cy="322675"/>
            </a:xfrm>
            <a:custGeom>
              <a:avLst/>
              <a:gdLst/>
              <a:ahLst/>
              <a:cxnLst/>
              <a:rect l="l" t="t" r="r" b="b"/>
              <a:pathLst>
                <a:path w="13146" h="12907" extrusionOk="0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3600;p78"/>
            <p:cNvSpPr/>
            <p:nvPr/>
          </p:nvSpPr>
          <p:spPr>
            <a:xfrm>
              <a:off x="6326800" y="1440800"/>
              <a:ext cx="161475" cy="100175"/>
            </a:xfrm>
            <a:custGeom>
              <a:avLst/>
              <a:gdLst/>
              <a:ahLst/>
              <a:cxnLst/>
              <a:rect l="l" t="t" r="r" b="b"/>
              <a:pathLst>
                <a:path w="6459" h="4007" extrusionOk="0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3601;p78"/>
            <p:cNvSpPr/>
            <p:nvPr/>
          </p:nvSpPr>
          <p:spPr>
            <a:xfrm>
              <a:off x="6512725" y="1459400"/>
              <a:ext cx="130525" cy="109825"/>
            </a:xfrm>
            <a:custGeom>
              <a:avLst/>
              <a:gdLst/>
              <a:ahLst/>
              <a:cxnLst/>
              <a:rect l="l" t="t" r="r" b="b"/>
              <a:pathLst>
                <a:path w="5221" h="4393" extrusionOk="0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3602;p78"/>
            <p:cNvSpPr/>
            <p:nvPr/>
          </p:nvSpPr>
          <p:spPr>
            <a:xfrm>
              <a:off x="6382025" y="1568650"/>
              <a:ext cx="133400" cy="76300"/>
            </a:xfrm>
            <a:custGeom>
              <a:avLst/>
              <a:gdLst/>
              <a:ahLst/>
              <a:cxnLst/>
              <a:rect l="l" t="t" r="r" b="b"/>
              <a:pathLst>
                <a:path w="5336" h="3052" extrusionOk="0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3603;p78"/>
            <p:cNvSpPr/>
            <p:nvPr/>
          </p:nvSpPr>
          <p:spPr>
            <a:xfrm>
              <a:off x="7159050" y="1734200"/>
              <a:ext cx="125325" cy="71225"/>
            </a:xfrm>
            <a:custGeom>
              <a:avLst/>
              <a:gdLst/>
              <a:ahLst/>
              <a:cxnLst/>
              <a:rect l="l" t="t" r="r" b="b"/>
              <a:pathLst>
                <a:path w="5013" h="2849" extrusionOk="0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3604;p78"/>
            <p:cNvSpPr/>
            <p:nvPr/>
          </p:nvSpPr>
          <p:spPr>
            <a:xfrm>
              <a:off x="5991550" y="3413900"/>
              <a:ext cx="83825" cy="164550"/>
            </a:xfrm>
            <a:custGeom>
              <a:avLst/>
              <a:gdLst/>
              <a:ahLst/>
              <a:cxnLst/>
              <a:rect l="l" t="t" r="r" b="b"/>
              <a:pathLst>
                <a:path w="3353" h="6582" extrusionOk="0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3605;p78"/>
            <p:cNvSpPr/>
            <p:nvPr/>
          </p:nvSpPr>
          <p:spPr>
            <a:xfrm>
              <a:off x="5981225" y="3763550"/>
              <a:ext cx="150150" cy="137775"/>
            </a:xfrm>
            <a:custGeom>
              <a:avLst/>
              <a:gdLst/>
              <a:ahLst/>
              <a:cxnLst/>
              <a:rect l="l" t="t" r="r" b="b"/>
              <a:pathLst>
                <a:path w="6006" h="5511" extrusionOk="0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3606;p78"/>
            <p:cNvSpPr/>
            <p:nvPr/>
          </p:nvSpPr>
          <p:spPr>
            <a:xfrm>
              <a:off x="6073900" y="3620300"/>
              <a:ext cx="92475" cy="102900"/>
            </a:xfrm>
            <a:custGeom>
              <a:avLst/>
              <a:gdLst/>
              <a:ahLst/>
              <a:cxnLst/>
              <a:rect l="l" t="t" r="r" b="b"/>
              <a:pathLst>
                <a:path w="3699" h="4116" extrusionOk="0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3607;p78"/>
            <p:cNvSpPr/>
            <p:nvPr/>
          </p:nvSpPr>
          <p:spPr>
            <a:xfrm>
              <a:off x="5776700" y="3655450"/>
              <a:ext cx="255650" cy="229725"/>
            </a:xfrm>
            <a:custGeom>
              <a:avLst/>
              <a:gdLst/>
              <a:ahLst/>
              <a:cxnLst/>
              <a:rect l="l" t="t" r="r" b="b"/>
              <a:pathLst>
                <a:path w="10226" h="9189" extrusionOk="0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3608;p78"/>
            <p:cNvSpPr/>
            <p:nvPr/>
          </p:nvSpPr>
          <p:spPr>
            <a:xfrm>
              <a:off x="6225900" y="3825325"/>
              <a:ext cx="398875" cy="192375"/>
            </a:xfrm>
            <a:custGeom>
              <a:avLst/>
              <a:gdLst/>
              <a:ahLst/>
              <a:cxnLst/>
              <a:rect l="l" t="t" r="r" b="b"/>
              <a:pathLst>
                <a:path w="15955" h="7695" extrusionOk="0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3609;p78"/>
            <p:cNvSpPr/>
            <p:nvPr/>
          </p:nvSpPr>
          <p:spPr>
            <a:xfrm>
              <a:off x="6167800" y="4229200"/>
              <a:ext cx="43975" cy="65425"/>
            </a:xfrm>
            <a:custGeom>
              <a:avLst/>
              <a:gdLst/>
              <a:ahLst/>
              <a:cxnLst/>
              <a:rect l="l" t="t" r="r" b="b"/>
              <a:pathLst>
                <a:path w="1759" h="2617" extrusionOk="0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3610;p78"/>
            <p:cNvSpPr/>
            <p:nvPr/>
          </p:nvSpPr>
          <p:spPr>
            <a:xfrm>
              <a:off x="6091225" y="4333200"/>
              <a:ext cx="12375" cy="16700"/>
            </a:xfrm>
            <a:custGeom>
              <a:avLst/>
              <a:gdLst/>
              <a:ahLst/>
              <a:cxnLst/>
              <a:rect l="l" t="t" r="r" b="b"/>
              <a:pathLst>
                <a:path w="495" h="668" extrusionOk="0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3611;p78"/>
            <p:cNvSpPr/>
            <p:nvPr/>
          </p:nvSpPr>
          <p:spPr>
            <a:xfrm>
              <a:off x="6144775" y="4219175"/>
              <a:ext cx="40950" cy="59275"/>
            </a:xfrm>
            <a:custGeom>
              <a:avLst/>
              <a:gdLst/>
              <a:ahLst/>
              <a:cxnLst/>
              <a:rect l="l" t="t" r="r" b="b"/>
              <a:pathLst>
                <a:path w="1638" h="2371" extrusionOk="0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3612;p78"/>
            <p:cNvSpPr/>
            <p:nvPr/>
          </p:nvSpPr>
          <p:spPr>
            <a:xfrm>
              <a:off x="5868925" y="3998175"/>
              <a:ext cx="673275" cy="683025"/>
            </a:xfrm>
            <a:custGeom>
              <a:avLst/>
              <a:gdLst/>
              <a:ahLst/>
              <a:cxnLst/>
              <a:rect l="l" t="t" r="r" b="b"/>
              <a:pathLst>
                <a:path w="26931" h="27321" extrusionOk="0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3613;p78"/>
            <p:cNvSpPr/>
            <p:nvPr/>
          </p:nvSpPr>
          <p:spPr>
            <a:xfrm>
              <a:off x="6158125" y="4021950"/>
              <a:ext cx="552250" cy="774725"/>
            </a:xfrm>
            <a:custGeom>
              <a:avLst/>
              <a:gdLst/>
              <a:ahLst/>
              <a:cxnLst/>
              <a:rect l="l" t="t" r="r" b="b"/>
              <a:pathLst>
                <a:path w="22090" h="30989" extrusionOk="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3614;p78"/>
            <p:cNvSpPr/>
            <p:nvPr/>
          </p:nvSpPr>
          <p:spPr>
            <a:xfrm>
              <a:off x="6920800" y="4536575"/>
              <a:ext cx="288650" cy="364500"/>
            </a:xfrm>
            <a:custGeom>
              <a:avLst/>
              <a:gdLst/>
              <a:ahLst/>
              <a:cxnLst/>
              <a:rect l="l" t="t" r="r" b="b"/>
              <a:pathLst>
                <a:path w="11546" h="14580" extrusionOk="0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3615;p78"/>
            <p:cNvSpPr/>
            <p:nvPr/>
          </p:nvSpPr>
          <p:spPr>
            <a:xfrm>
              <a:off x="4490450" y="4030275"/>
              <a:ext cx="166950" cy="327500"/>
            </a:xfrm>
            <a:custGeom>
              <a:avLst/>
              <a:gdLst/>
              <a:ahLst/>
              <a:cxnLst/>
              <a:rect l="l" t="t" r="r" b="b"/>
              <a:pathLst>
                <a:path w="6678" h="13100" extrusionOk="0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3616;p78"/>
            <p:cNvSpPr/>
            <p:nvPr/>
          </p:nvSpPr>
          <p:spPr>
            <a:xfrm>
              <a:off x="2233550" y="2129125"/>
              <a:ext cx="18850" cy="19225"/>
            </a:xfrm>
            <a:custGeom>
              <a:avLst/>
              <a:gdLst/>
              <a:ahLst/>
              <a:cxnLst/>
              <a:rect l="l" t="t" r="r" b="b"/>
              <a:pathLst>
                <a:path w="754" h="7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3617;p78"/>
            <p:cNvSpPr/>
            <p:nvPr/>
          </p:nvSpPr>
          <p:spPr>
            <a:xfrm>
              <a:off x="1535825" y="2847850"/>
              <a:ext cx="14525" cy="17925"/>
            </a:xfrm>
            <a:custGeom>
              <a:avLst/>
              <a:gdLst/>
              <a:ahLst/>
              <a:cxnLst/>
              <a:rect l="l" t="t" r="r" b="b"/>
              <a:pathLst>
                <a:path w="581" h="717" extrusionOk="0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3618;p78"/>
            <p:cNvSpPr/>
            <p:nvPr/>
          </p:nvSpPr>
          <p:spPr>
            <a:xfrm>
              <a:off x="1637725" y="3318000"/>
              <a:ext cx="22850" cy="21675"/>
            </a:xfrm>
            <a:custGeom>
              <a:avLst/>
              <a:gdLst/>
              <a:ahLst/>
              <a:cxnLst/>
              <a:rect l="l" t="t" r="r" b="b"/>
              <a:pathLst>
                <a:path w="914" h="867" extrusionOk="0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3619;p78"/>
            <p:cNvSpPr/>
            <p:nvPr/>
          </p:nvSpPr>
          <p:spPr>
            <a:xfrm>
              <a:off x="1580550" y="3339650"/>
              <a:ext cx="57200" cy="68650"/>
            </a:xfrm>
            <a:custGeom>
              <a:avLst/>
              <a:gdLst/>
              <a:ahLst/>
              <a:cxnLst/>
              <a:rect l="l" t="t" r="r" b="b"/>
              <a:pathLst>
                <a:path w="2288" h="2746" extrusionOk="0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3620;p78"/>
            <p:cNvSpPr/>
            <p:nvPr/>
          </p:nvSpPr>
          <p:spPr>
            <a:xfrm>
              <a:off x="1583350" y="3416000"/>
              <a:ext cx="9150" cy="13450"/>
            </a:xfrm>
            <a:custGeom>
              <a:avLst/>
              <a:gdLst/>
              <a:ahLst/>
              <a:cxnLst/>
              <a:rect l="l" t="t" r="r" b="b"/>
              <a:pathLst>
                <a:path w="366" h="538" extrusionOk="0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3621;p78"/>
            <p:cNvSpPr/>
            <p:nvPr/>
          </p:nvSpPr>
          <p:spPr>
            <a:xfrm>
              <a:off x="989675" y="1551075"/>
              <a:ext cx="1615425" cy="1865375"/>
            </a:xfrm>
            <a:custGeom>
              <a:avLst/>
              <a:gdLst/>
              <a:ahLst/>
              <a:cxnLst/>
              <a:rect l="l" t="t" r="r" b="b"/>
              <a:pathLst>
                <a:path w="64617" h="74615" extrusionOk="0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3622;p78"/>
            <p:cNvSpPr/>
            <p:nvPr/>
          </p:nvSpPr>
          <p:spPr>
            <a:xfrm>
              <a:off x="2436050" y="2480575"/>
              <a:ext cx="6675" cy="6050"/>
            </a:xfrm>
            <a:custGeom>
              <a:avLst/>
              <a:gdLst/>
              <a:ahLst/>
              <a:cxnLst/>
              <a:rect l="l" t="t" r="r" b="b"/>
              <a:pathLst>
                <a:path w="267" h="242" extrusionOk="0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3623;p78"/>
            <p:cNvSpPr/>
            <p:nvPr/>
          </p:nvSpPr>
          <p:spPr>
            <a:xfrm>
              <a:off x="3237575" y="748750"/>
              <a:ext cx="6150" cy="6250"/>
            </a:xfrm>
            <a:custGeom>
              <a:avLst/>
              <a:gdLst/>
              <a:ahLst/>
              <a:cxnLst/>
              <a:rect l="l" t="t" r="r" b="b"/>
              <a:pathLst>
                <a:path w="246" h="250" extrusionOk="0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3624;p78"/>
            <p:cNvSpPr/>
            <p:nvPr/>
          </p:nvSpPr>
          <p:spPr>
            <a:xfrm>
              <a:off x="3544900" y="2688975"/>
              <a:ext cx="3150" cy="5800"/>
            </a:xfrm>
            <a:custGeom>
              <a:avLst/>
              <a:gdLst/>
              <a:ahLst/>
              <a:cxnLst/>
              <a:rect l="l" t="t" r="r" b="b"/>
              <a:pathLst>
                <a:path w="126" h="232" extrusionOk="0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3625;p78"/>
            <p:cNvSpPr/>
            <p:nvPr/>
          </p:nvSpPr>
          <p:spPr>
            <a:xfrm>
              <a:off x="3431000" y="2330125"/>
              <a:ext cx="228750" cy="311750"/>
            </a:xfrm>
            <a:custGeom>
              <a:avLst/>
              <a:gdLst/>
              <a:ahLst/>
              <a:cxnLst/>
              <a:rect l="l" t="t" r="r" b="b"/>
              <a:pathLst>
                <a:path w="9150" h="12470" extrusionOk="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5" name="Google Shape;3497;p78"/>
          <p:cNvSpPr/>
          <p:nvPr userDrawn="1"/>
        </p:nvSpPr>
        <p:spPr>
          <a:xfrm flipH="1">
            <a:off x="9324831" y="3612404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897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3497;p78"/>
          <p:cNvSpPr/>
          <p:nvPr userDrawn="1"/>
        </p:nvSpPr>
        <p:spPr>
          <a:xfrm flipH="1">
            <a:off x="9429533" y="3793261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897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3497;p78"/>
          <p:cNvSpPr/>
          <p:nvPr userDrawn="1"/>
        </p:nvSpPr>
        <p:spPr>
          <a:xfrm flipH="1">
            <a:off x="10019710" y="4049942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897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8" name="Google Shape;3497;p78"/>
          <p:cNvSpPr/>
          <p:nvPr userDrawn="1"/>
        </p:nvSpPr>
        <p:spPr>
          <a:xfrm flipH="1">
            <a:off x="10833558" y="3752139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897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191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BE2B-D63D-7240-AECC-1EBF90F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6157F-CCE1-DA4C-98E7-BFB1CC87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4306A-D8FA-C242-8CF2-E8A95BA4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D8873-1540-4396-A680-449BF7C71BBA}" type="datetime1">
              <a:rPr lang="LID4096" smtClean="0"/>
              <a:t>12/06/2024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82B0C-8F33-7C47-9B80-E63B924F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C61A-A370-2F4F-9060-50B4790D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54202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70AAF-1B8E-2B46-BA16-C673EA4E6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4D573-704D-8F4D-9218-B26020C1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8ED5-D0B1-544D-9B21-54450A0A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1A29-4120-4F8A-832C-D935B175E95F}" type="datetime1">
              <a:rPr lang="LID4096" smtClean="0"/>
              <a:t>12/06/2024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C76E1-ACD2-DC46-A601-1E6FC689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3B25-8974-DC47-9C37-342AA347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3461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DFB9-36FB-294F-92D3-33E613A6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3BB1D-DC14-1747-ADE5-F3AAC93A2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ED64A-0873-0140-8963-26AE5A05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34B0C-86E6-4BB2-BD93-C461CFF817BB}" type="datetime1">
              <a:rPr lang="LID4096" smtClean="0"/>
              <a:t>12/06/2024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71C8-2B2D-8A4C-8E4A-FE1C09DF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32C93-6655-5F4A-9EC2-1D9BC5A6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49"/>
            <a:ext cx="2743200" cy="365125"/>
          </a:xfrm>
        </p:spPr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4267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6B0C-4A3E-004E-893B-BEF308B92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F1D82-135B-3E41-B611-B7194B699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59211-C1EF-7A4E-AF39-1CA05498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C63-12A2-48C7-BEBF-9585DD2EF7EA}" type="datetime1">
              <a:rPr lang="LID4096" smtClean="0"/>
              <a:t>12/06/2024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A6CF3-CE4C-AB43-BC6C-EB68AC309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05AC-5530-E347-ACB1-2504C0A6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3524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AD42-6459-274F-A41D-CB68F0BB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DDFB2-5254-ED43-AF85-8D33D77F8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A9176-9D0D-3249-AA1A-FA363CC3C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4D266-02C5-7C44-94CF-0B6728BE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8BAB-C037-46F7-A333-7B99798DBACB}" type="datetime1">
              <a:rPr lang="LID4096" smtClean="0"/>
              <a:t>12/06/2024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4BE70-50FC-C341-BCE6-776B5D78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0B6FC-F464-DE48-BC6C-09CBC567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2483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DBBC-C610-0C4D-B969-3787541F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79628-63C5-8849-9A21-40CD5FD8D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F7E5D-8509-DE49-8420-46DFF2DE0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F7C57-3E4A-9846-BF9B-FB63845D15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F7D65-79CA-3E44-BE05-242006B9E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9F9035-CA4F-6C48-8C44-EE086CAA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C81B-5C92-41C6-B859-DF09D0FFC2A4}" type="datetime1">
              <a:rPr lang="LID4096" smtClean="0"/>
              <a:t>12/06/2024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CFEAF-922F-BD4A-BFA3-9E621A9E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D8186F-A584-0247-BE69-4CE620EF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9719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937D-0A07-4741-B3F9-7542C292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164A1-64D5-0247-ACF5-73B58F50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48E6-23C2-4B63-AC08-6084E3B876A2}" type="datetime1">
              <a:rPr lang="LID4096" smtClean="0"/>
              <a:t>12/06/2024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92E4B-48F5-8F44-BB93-AE27BCAB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00E81-AF4A-254D-8A25-94130E75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4165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E23E8-B9B7-D14A-B50E-CEDDF3FF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26751-C74A-4081-98E1-BD4BB2644CD7}" type="datetime1">
              <a:rPr lang="LID4096" smtClean="0"/>
              <a:t>12/06/2024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ED80D-92B2-D543-A086-892F0359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8923C-9D2A-9042-85A0-C7BE8AC8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6699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144C-A092-F840-86F2-54B8502D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B04A-3167-D140-AD43-34ED05578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9AE76-AE24-BA49-99C3-39448EC76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14B43-3FBE-1542-AA00-AEDC7E15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6C87-A083-4042-88A2-26BE2F45BFDC}" type="datetime1">
              <a:rPr lang="LID4096" smtClean="0"/>
              <a:t>12/06/2024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2F85E-5115-1543-89D4-93252C6B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A4888-3EC2-EE45-8001-35AC5680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5053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CCF6-3228-3247-8D0F-03E2AE56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F7087B-DE79-FC49-8FD1-CE45DF81E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F38B9-82BF-C844-A4A0-51F2CBAE2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D18A-7882-4743-9E98-E7D6ED80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F08D-C8EC-4C42-AA06-42A9B33FB45D}" type="datetime1">
              <a:rPr lang="LID4096" smtClean="0"/>
              <a:t>12/06/2024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7C4FA-81BA-1C4E-9AA7-8BCE4831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3399F-4F5B-E144-A80F-BD87C3C5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2510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1444B-9566-B548-AB6C-F24F9FF8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B4BC9-27FF-3441-9284-E2948ACA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29D67-9E45-894E-B960-C4462A1C9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6F4CB-2824-4918-A9B0-DB94DB31214B}" type="datetime1">
              <a:rPr lang="LID4096" smtClean="0"/>
              <a:t>12/06/2024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B67F-C3D5-5247-BB43-A5F2E895B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F165-171C-2C40-8975-3FA374386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EAE22-D304-F141-85B2-9171C278D9C4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77DE8C-E361-E343-854E-6EC85CA8CA6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181100" y="1436687"/>
            <a:ext cx="9144000" cy="2840037"/>
          </a:xfrm>
        </p:spPr>
        <p:txBody>
          <a:bodyPr anchor="ctr">
            <a:noAutofit/>
          </a:bodyPr>
          <a:lstStyle/>
          <a:p>
            <a:pPr algn="l"/>
            <a:r>
              <a:rPr lang="ru-RU" sz="3600" dirty="0">
                <a:solidFill>
                  <a:srgbClr val="6076F6"/>
                </a:solidFill>
                <a:latin typeface="Georgia" panose="02040502050405020303" pitchFamily="18" charset="0"/>
              </a:rPr>
              <a:t>Открытие </a:t>
            </a:r>
            <a:r>
              <a:rPr lang="en-US" sz="3600" dirty="0">
                <a:solidFill>
                  <a:srgbClr val="6076F6"/>
                </a:solidFill>
                <a:latin typeface="Georgia" panose="02040502050405020303" pitchFamily="18" charset="0"/>
              </a:rPr>
              <a:t>RND/I </a:t>
            </a:r>
            <a:r>
              <a:rPr lang="ru-RU" sz="3600" dirty="0">
                <a:solidFill>
                  <a:srgbClr val="6076F6"/>
                </a:solidFill>
                <a:latin typeface="Georgia" panose="02040502050405020303" pitchFamily="18" charset="0"/>
              </a:rPr>
              <a:t>спринта:</a:t>
            </a:r>
            <a:r>
              <a:rPr lang="en-US" sz="3600" dirty="0">
                <a:solidFill>
                  <a:srgbClr val="6076F6"/>
                </a:solidFill>
                <a:latin typeface="Georgia" panose="02040502050405020303" pitchFamily="18" charset="0"/>
              </a:rPr>
              <a:t> </a:t>
            </a:r>
            <a:br>
              <a:rPr lang="ru-RU" sz="3600" dirty="0">
                <a:solidFill>
                  <a:srgbClr val="6076F6"/>
                </a:solidFill>
                <a:latin typeface="Georgia" panose="02040502050405020303" pitchFamily="18" charset="0"/>
              </a:rPr>
            </a:br>
            <a:r>
              <a:rPr lang="ru-RU" sz="3600" dirty="0">
                <a:latin typeface="Georgia" panose="02040502050405020303" pitchFamily="18" charset="0"/>
              </a:rPr>
              <a:t>Разработка инструмента проверки и классификации адресов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742951" y="5810834"/>
            <a:ext cx="5867400" cy="428625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latin typeface="Candara" panose="020E0502030303020204" pitchFamily="34" charset="0"/>
              </a:rPr>
              <a:t>Agile Backlog OAPSO	</a:t>
            </a:r>
            <a:r>
              <a:rPr lang="ru-RU" sz="20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  <a:r>
              <a:rPr lang="en-US" sz="20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sz="20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r>
              <a:rPr lang="en-US" sz="20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.2024</a:t>
            </a:r>
            <a:endParaRPr lang="ru-RU" sz="2000" dirty="0">
              <a:latin typeface="Candara" panose="020E05020303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69" y="546128"/>
            <a:ext cx="1258411" cy="3396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416550"/>
            <a:ext cx="1004480" cy="998123"/>
          </a:xfrm>
          <a:prstGeom prst="rect">
            <a:avLst/>
          </a:prstGeom>
        </p:spPr>
      </p:pic>
      <p:sp>
        <p:nvSpPr>
          <p:cNvPr id="8" name="Подзаголовок 4"/>
          <p:cNvSpPr txBox="1">
            <a:spLocks/>
          </p:cNvSpPr>
          <p:nvPr/>
        </p:nvSpPr>
        <p:spPr>
          <a:xfrm>
            <a:off x="3352800" y="5810835"/>
            <a:ext cx="2638425" cy="428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dirty="0">
              <a:latin typeface="Candara" panose="020E05020303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112">
            <a:off x="10045518" y="5538561"/>
            <a:ext cx="559163" cy="7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1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8615" cy="1325563"/>
          </a:xfrm>
        </p:spPr>
        <p:txBody>
          <a:bodyPr>
            <a:normAutofit/>
          </a:bodyPr>
          <a:lstStyle/>
          <a:p>
            <a:r>
              <a:rPr lang="ru-RU" sz="3500" dirty="0">
                <a:latin typeface="Georgia" panose="02040502050405020303" pitchFamily="18" charset="0"/>
              </a:rPr>
              <a:t>Разработка</a:t>
            </a:r>
            <a:r>
              <a:rPr lang="ru-RU" sz="3400" dirty="0">
                <a:latin typeface="Georgia" panose="02040502050405020303" pitchFamily="18" charset="0"/>
              </a:rPr>
              <a:t> инструмента проверки и классификации адресов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80898"/>
            <a:ext cx="10440000" cy="4320000"/>
          </a:xfrm>
        </p:spPr>
        <p:txBody>
          <a:bodyPr>
            <a:normAutofit lnSpcReduction="10000"/>
          </a:bodyPr>
          <a:lstStyle/>
          <a:p>
            <a:r>
              <a:rPr lang="ru-RU" sz="2400" b="1" dirty="0">
                <a:latin typeface="Candara" panose="020E0502030303020204" pitchFamily="34" charset="0"/>
              </a:rPr>
              <a:t>Цель</a:t>
            </a:r>
            <a:r>
              <a:rPr lang="ru-RU" sz="2400" dirty="0">
                <a:latin typeface="Candara" panose="020E0502030303020204" pitchFamily="34" charset="0"/>
              </a:rPr>
              <a:t>: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</a:p>
          <a:p>
            <a:pPr lvl="1">
              <a:buFont typeface="Candara" panose="020E0502030303020204" pitchFamily="34" charset="0"/>
              <a:buChar char="‐"/>
            </a:pPr>
            <a:r>
              <a:rPr lang="ru-RU" sz="2000" dirty="0">
                <a:latin typeface="Candara" panose="020E0502030303020204" pitchFamily="34" charset="0"/>
              </a:rPr>
              <a:t>Повышение эффективности работы с </a:t>
            </a:r>
            <a:r>
              <a:rPr lang="ru-RU" sz="2000" dirty="0" err="1">
                <a:latin typeface="Candara" panose="020E0502030303020204" pitchFamily="34" charset="0"/>
              </a:rPr>
              <a:t>геоданными</a:t>
            </a:r>
            <a:endParaRPr lang="ru-RU" sz="2000" dirty="0">
              <a:latin typeface="Candara" panose="020E0502030303020204" pitchFamily="34" charset="0"/>
            </a:endParaRPr>
          </a:p>
          <a:p>
            <a:pPr lvl="1">
              <a:buFont typeface="Candara" panose="020E0502030303020204" pitchFamily="34" charset="0"/>
              <a:buChar char="‐"/>
            </a:pPr>
            <a:r>
              <a:rPr lang="ru-RU" sz="2000" dirty="0">
                <a:latin typeface="Candara" panose="020E0502030303020204" pitchFamily="34" charset="0"/>
              </a:rPr>
              <a:t>Улучшение пользовательского опыта при анализе </a:t>
            </a:r>
            <a:r>
              <a:rPr lang="ru-RU" sz="2000" dirty="0" err="1">
                <a:latin typeface="Candara" panose="020E0502030303020204" pitchFamily="34" charset="0"/>
              </a:rPr>
              <a:t>геопространсвенной</a:t>
            </a:r>
            <a:r>
              <a:rPr lang="ru-RU" sz="2000" dirty="0">
                <a:latin typeface="Candara" panose="020E0502030303020204" pitchFamily="34" charset="0"/>
              </a:rPr>
              <a:t> информации</a:t>
            </a:r>
          </a:p>
          <a:p>
            <a:pPr lvl="1">
              <a:buFont typeface="Candara" panose="020E0502030303020204" pitchFamily="34" charset="0"/>
              <a:buChar char="‐"/>
            </a:pPr>
            <a:r>
              <a:rPr lang="ru-RU" sz="2000" dirty="0">
                <a:latin typeface="Candara" panose="020E0502030303020204" pitchFamily="34" charset="0"/>
              </a:rPr>
              <a:t>Создание инструмента для автоматизированной проверки адресов</a:t>
            </a:r>
          </a:p>
          <a:p>
            <a:r>
              <a:rPr lang="ru-RU" sz="2400" b="1" dirty="0">
                <a:latin typeface="Candara" panose="020E0502030303020204" pitchFamily="34" charset="0"/>
              </a:rPr>
              <a:t>Задачи</a:t>
            </a:r>
            <a:r>
              <a:rPr lang="ru-RU" sz="2400" dirty="0">
                <a:latin typeface="Candara" panose="020E0502030303020204" pitchFamily="34" charset="0"/>
              </a:rPr>
              <a:t>:</a:t>
            </a:r>
          </a:p>
          <a:p>
            <a:pPr lvl="1">
              <a:buFont typeface="Candara" panose="020E0502030303020204" pitchFamily="34" charset="0"/>
              <a:buChar char="‐"/>
            </a:pPr>
            <a:r>
              <a:rPr lang="ru-RU" sz="2000" dirty="0">
                <a:latin typeface="Candara" panose="020E0502030303020204" pitchFamily="34" charset="0"/>
              </a:rPr>
              <a:t>Исследовать способы проверки и классификации адресов во внутреннем и внешнем контуре</a:t>
            </a:r>
          </a:p>
          <a:p>
            <a:pPr lvl="1">
              <a:buFont typeface="Candara" panose="020E0502030303020204" pitchFamily="34" charset="0"/>
              <a:buChar char="‐"/>
            </a:pPr>
            <a:r>
              <a:rPr lang="ru-RU" sz="2000" dirty="0">
                <a:latin typeface="Candara" panose="020E0502030303020204" pitchFamily="34" charset="0"/>
              </a:rPr>
              <a:t>Разработать программное средство, реализующее функции проверки и классификации адресов в КАП</a:t>
            </a:r>
          </a:p>
          <a:p>
            <a:pPr marL="457200" lvl="1" indent="0">
              <a:buNone/>
            </a:pPr>
            <a:endParaRPr lang="en-US" sz="2000" dirty="0">
              <a:latin typeface="Candara" panose="020E050203030302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Candara" panose="020E0502030303020204" pitchFamily="34" charset="0"/>
            </a:endParaRPr>
          </a:p>
          <a:p>
            <a:pPr marL="457200" lvl="1" indent="0">
              <a:buNone/>
            </a:pPr>
            <a:endParaRPr lang="ru-RU" sz="2000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Deadline: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ru-RU" sz="2400" dirty="0">
                <a:latin typeface="Bahnschrift Condensed" panose="020B0502040204020203" pitchFamily="34" charset="0"/>
              </a:rPr>
              <a:t>12.12.2024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2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5984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Предпосылки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710900"/>
            <a:ext cx="10074965" cy="3230216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задач </a:t>
            </a:r>
            <a:r>
              <a:rPr lang="ru-RU" sz="1600" dirty="0">
                <a:latin typeface="Candara" panose="020E0502030303020204" pitchFamily="34" charset="0"/>
              </a:rPr>
              <a:t>по классификации </a:t>
            </a: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типов зданий и определению недостоверных адресов фактического места жительства/регистрации клиентов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600" b="1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Кейс</a:t>
            </a: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В рамках АП «</a:t>
            </a:r>
            <a:r>
              <a:rPr lang="ru-RU" sz="1600" b="1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Выявление мошеннических схем по потребительским кредитам</a:t>
            </a: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в кредитных заявках клиентов указаны адреса фактического места жительства не являющиеся жилыми домами :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г. Москва ул. Миклухо-Маклая,  6 - Российский университет дружбы народов 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г. Москва ул. Знаменка, 19 - Министерство обороны РФ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 Буйнакск, ул. Али-</a:t>
            </a:r>
            <a:r>
              <a:rPr lang="ru-RU" sz="1600" dirty="0" err="1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Клыча</a:t>
            </a:r>
            <a:r>
              <a:rPr lang="ru-RU" sz="1600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д 4 – Дом культуры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9237"/>
          <a:stretch/>
        </p:blipFill>
        <p:spPr>
          <a:xfrm>
            <a:off x="8332552" y="2876352"/>
            <a:ext cx="3657600" cy="3759397"/>
          </a:xfrm>
          <a:prstGeom prst="roundRect">
            <a:avLst>
              <a:gd name="adj" fmla="val 8563"/>
            </a:avLst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3</a:t>
            </a:fld>
            <a:endParaRPr lang="en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966810"/>
            <a:ext cx="6238360" cy="2554622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1318661" y="5512622"/>
            <a:ext cx="1992430" cy="29648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54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72953" cy="1325563"/>
          </a:xfrm>
        </p:spPr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Пути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1"/>
          <a:stretch/>
        </p:blipFill>
        <p:spPr>
          <a:xfrm>
            <a:off x="6311153" y="228600"/>
            <a:ext cx="5688502" cy="6417217"/>
          </a:xfrm>
          <a:prstGeom prst="roundRect">
            <a:avLst>
              <a:gd name="adj" fmla="val 3836"/>
            </a:avLst>
          </a:prstGeom>
        </p:spPr>
      </p:pic>
      <p:sp>
        <p:nvSpPr>
          <p:cNvPr id="13" name="Прямоугольник 12"/>
          <p:cNvSpPr/>
          <p:nvPr/>
        </p:nvSpPr>
        <p:spPr>
          <a:xfrm>
            <a:off x="6314374" y="5077857"/>
            <a:ext cx="1567927" cy="25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2857" y="4425212"/>
            <a:ext cx="2464433" cy="2792619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6440957" y="4573317"/>
            <a:ext cx="1512000" cy="1512000"/>
          </a:xfrm>
          <a:prstGeom prst="ellipse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352815" y="257476"/>
            <a:ext cx="2791185" cy="4740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6469611" y="49749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Candara" panose="020E0502030303020204" pitchFamily="34" charset="0"/>
              </a:rPr>
              <a:t>Жилой дом</a:t>
            </a: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838200" y="1836000"/>
            <a:ext cx="54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400" dirty="0">
                <a:latin typeface="Candara" panose="020E0502030303020204" pitchFamily="34" charset="0"/>
              </a:rPr>
              <a:t>Нормализация адресов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400" dirty="0">
                <a:latin typeface="Candara" panose="020E0502030303020204" pitchFamily="34" charset="0"/>
              </a:rPr>
              <a:t>Проверка адресов</a:t>
            </a:r>
            <a:r>
              <a:rPr lang="en-US" sz="2400" dirty="0">
                <a:latin typeface="Candara" panose="020E0502030303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en-US" sz="2000" dirty="0">
                <a:latin typeface="Candara" panose="020E0502030303020204" pitchFamily="34" charset="0"/>
              </a:rPr>
              <a:t>2.1 </a:t>
            </a:r>
            <a:r>
              <a:rPr lang="ru-RU" sz="2000" dirty="0">
                <a:latin typeface="Candara" panose="020E0502030303020204" pitchFamily="34" charset="0"/>
              </a:rPr>
              <a:t>Банковские картографические витрины данных</a:t>
            </a:r>
            <a:endParaRPr lang="en-US" sz="2000" dirty="0">
              <a:latin typeface="Candara" panose="020E0502030303020204" pitchFamily="34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andara" panose="020E0502030303020204" pitchFamily="34" charset="0"/>
              </a:rPr>
              <a:t>2.2 </a:t>
            </a:r>
            <a:r>
              <a:rPr lang="ru-RU" sz="2000" dirty="0" err="1">
                <a:latin typeface="Candara" panose="020E0502030303020204" pitchFamily="34" charset="0"/>
              </a:rPr>
              <a:t>Парсинг</a:t>
            </a:r>
            <a:r>
              <a:rPr lang="ru-RU" sz="2000" dirty="0">
                <a:latin typeface="Candara" panose="020E0502030303020204" pitchFamily="34" charset="0"/>
              </a:rPr>
              <a:t> из внешних источников: 2ГИС, </a:t>
            </a:r>
            <a:r>
              <a:rPr lang="en-US" sz="2000" dirty="0" err="1">
                <a:latin typeface="Candara" panose="020E0502030303020204" pitchFamily="34" charset="0"/>
              </a:rPr>
              <a:t>OpenStreetmap</a:t>
            </a:r>
            <a:endParaRPr lang="ru-RU" sz="2000" dirty="0">
              <a:latin typeface="Candara" panose="020E0502030303020204" pitchFamily="34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400" dirty="0">
                <a:latin typeface="Candara" panose="020E0502030303020204" pitchFamily="34" charset="0"/>
              </a:rPr>
              <a:t>Классификация зданий</a:t>
            </a:r>
            <a:endParaRPr lang="en-US" sz="2400" dirty="0">
              <a:latin typeface="Candara" panose="020E0502030303020204" pitchFamily="34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400" dirty="0">
                <a:latin typeface="Candara" panose="020E0502030303020204" pitchFamily="34" charset="0"/>
              </a:rPr>
              <a:t>Сравнение результатов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400" dirty="0">
                <a:latin typeface="Candara" panose="020E0502030303020204" pitchFamily="34" charset="0"/>
              </a:rPr>
              <a:t>Рекомендации и финальный инструмент для обработки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ru-RU" sz="2400" dirty="0">
              <a:latin typeface="Candara" panose="020E0502030303020204" pitchFamily="34" charset="0"/>
            </a:endParaRPr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4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3025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Структура решения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7776101" y="3004922"/>
            <a:ext cx="3240000" cy="1080000"/>
          </a:xfrm>
          <a:prstGeom prst="roundRect">
            <a:avLst/>
          </a:prstGeom>
          <a:solidFill>
            <a:srgbClr val="8972F6">
              <a:alpha val="1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err="1">
                <a:solidFill>
                  <a:schemeClr val="tx1"/>
                </a:solidFill>
                <a:latin typeface="Candara" panose="020E0502030303020204" pitchFamily="34" charset="0"/>
              </a:rPr>
              <a:t>Парсинг</a:t>
            </a:r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 адресов во внешних картографических сервисах (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SIGMA)</a:t>
            </a:r>
            <a:endParaRPr lang="ru-RU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8" name="Соединительная линия уступом 17"/>
          <p:cNvCxnSpPr>
            <a:stCxn id="7" idx="3"/>
            <a:endCxn id="14" idx="0"/>
          </p:cNvCxnSpPr>
          <p:nvPr/>
        </p:nvCxnSpPr>
        <p:spPr>
          <a:xfrm>
            <a:off x="6878911" y="2192672"/>
            <a:ext cx="2517190" cy="812250"/>
          </a:xfrm>
          <a:prstGeom prst="bentConnector2">
            <a:avLst/>
          </a:prstGeom>
          <a:ln w="28575">
            <a:solidFill>
              <a:srgbClr val="8972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кругленный прямоугольник 18"/>
          <p:cNvSpPr/>
          <p:nvPr/>
        </p:nvSpPr>
        <p:spPr>
          <a:xfrm>
            <a:off x="7377323" y="5273332"/>
            <a:ext cx="3240000" cy="1080000"/>
          </a:xfrm>
          <a:prstGeom prst="roundRect">
            <a:avLst>
              <a:gd name="adj" fmla="val 9846"/>
            </a:avLst>
          </a:prstGeom>
          <a:ln w="28575">
            <a:solidFill>
              <a:srgbClr val="8972F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Исследование и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сравнение результатов</a:t>
            </a:r>
          </a:p>
        </p:txBody>
      </p:sp>
      <p:cxnSp>
        <p:nvCxnSpPr>
          <p:cNvPr id="21" name="Соединительная линия уступом 20"/>
          <p:cNvCxnSpPr>
            <a:stCxn id="13" idx="2"/>
            <a:endCxn id="19" idx="0"/>
          </p:cNvCxnSpPr>
          <p:nvPr/>
        </p:nvCxnSpPr>
        <p:spPr>
          <a:xfrm rot="16200000" flipH="1">
            <a:off x="6719904" y="2995912"/>
            <a:ext cx="1004283" cy="3550556"/>
          </a:xfrm>
          <a:prstGeom prst="bentConnector3">
            <a:avLst>
              <a:gd name="adj1" fmla="val 43987"/>
            </a:avLst>
          </a:prstGeom>
          <a:ln w="28575">
            <a:solidFill>
              <a:srgbClr val="8972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Скругленный прямоугольник 24"/>
          <p:cNvSpPr/>
          <p:nvPr/>
        </p:nvSpPr>
        <p:spPr>
          <a:xfrm>
            <a:off x="685800" y="1583732"/>
            <a:ext cx="6334125" cy="2951692"/>
          </a:xfrm>
          <a:prstGeom prst="roundRect">
            <a:avLst>
              <a:gd name="adj" fmla="val 8922"/>
            </a:avLst>
          </a:prstGeom>
          <a:solidFill>
            <a:srgbClr val="E4E9FF">
              <a:alpha val="20000"/>
            </a:srgbClr>
          </a:solidFill>
          <a:ln w="28575">
            <a:solidFill>
              <a:srgbClr val="03C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5007092" y="4535424"/>
            <a:ext cx="0" cy="760127"/>
          </a:xfrm>
          <a:prstGeom prst="straightConnector1">
            <a:avLst/>
          </a:prstGeom>
          <a:ln w="28575">
            <a:solidFill>
              <a:srgbClr val="03C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/>
          <p:cNvSpPr/>
          <p:nvPr/>
        </p:nvSpPr>
        <p:spPr>
          <a:xfrm>
            <a:off x="3832844" y="5295551"/>
            <a:ext cx="3240000" cy="1080000"/>
          </a:xfrm>
          <a:prstGeom prst="roundRect">
            <a:avLst/>
          </a:prstGeom>
          <a:ln w="28575">
            <a:solidFill>
              <a:srgbClr val="03C1C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Инструмент для автоматизированной проверки адресов</a:t>
            </a:r>
          </a:p>
        </p:txBody>
      </p:sp>
      <p:sp>
        <p:nvSpPr>
          <p:cNvPr id="5" name="Google Shape;11447;p81"/>
          <p:cNvSpPr/>
          <p:nvPr/>
        </p:nvSpPr>
        <p:spPr>
          <a:xfrm>
            <a:off x="3746719" y="3876071"/>
            <a:ext cx="504559" cy="499855"/>
          </a:xfrm>
          <a:custGeom>
            <a:avLst/>
            <a:gdLst/>
            <a:ahLst/>
            <a:cxnLst/>
            <a:rect l="l" t="t" r="r" b="b"/>
            <a:pathLst>
              <a:path w="11658" h="11720" extrusionOk="0">
                <a:moveTo>
                  <a:pt x="4380" y="693"/>
                </a:moveTo>
                <a:cubicBezTo>
                  <a:pt x="6774" y="693"/>
                  <a:pt x="8161" y="1355"/>
                  <a:pt x="8161" y="1733"/>
                </a:cubicBezTo>
                <a:cubicBezTo>
                  <a:pt x="8161" y="2080"/>
                  <a:pt x="6774" y="2741"/>
                  <a:pt x="4380" y="2741"/>
                </a:cubicBezTo>
                <a:cubicBezTo>
                  <a:pt x="1986" y="2741"/>
                  <a:pt x="599" y="2080"/>
                  <a:pt x="599" y="1733"/>
                </a:cubicBezTo>
                <a:cubicBezTo>
                  <a:pt x="631" y="1355"/>
                  <a:pt x="2017" y="693"/>
                  <a:pt x="4380" y="693"/>
                </a:cubicBezTo>
                <a:close/>
                <a:moveTo>
                  <a:pt x="8224" y="2710"/>
                </a:moveTo>
                <a:lnTo>
                  <a:pt x="8224" y="4190"/>
                </a:lnTo>
                <a:lnTo>
                  <a:pt x="7845" y="4190"/>
                </a:lnTo>
                <a:cubicBezTo>
                  <a:pt x="7815" y="4189"/>
                  <a:pt x="7784" y="4189"/>
                  <a:pt x="7753" y="4189"/>
                </a:cubicBezTo>
                <a:cubicBezTo>
                  <a:pt x="6625" y="4189"/>
                  <a:pt x="5622" y="4748"/>
                  <a:pt x="4947" y="5545"/>
                </a:cubicBezTo>
                <a:cubicBezTo>
                  <a:pt x="4743" y="5555"/>
                  <a:pt x="4544" y="5560"/>
                  <a:pt x="4352" y="5560"/>
                </a:cubicBezTo>
                <a:cubicBezTo>
                  <a:pt x="2081" y="5560"/>
                  <a:pt x="662" y="4912"/>
                  <a:pt x="662" y="4505"/>
                </a:cubicBezTo>
                <a:lnTo>
                  <a:pt x="662" y="2710"/>
                </a:lnTo>
                <a:cubicBezTo>
                  <a:pt x="1639" y="3308"/>
                  <a:pt x="3246" y="3466"/>
                  <a:pt x="4443" y="3466"/>
                </a:cubicBezTo>
                <a:cubicBezTo>
                  <a:pt x="5577" y="3466"/>
                  <a:pt x="7215" y="3308"/>
                  <a:pt x="8224" y="2710"/>
                </a:cubicBezTo>
                <a:close/>
                <a:moveTo>
                  <a:pt x="631" y="5514"/>
                </a:moveTo>
                <a:cubicBezTo>
                  <a:pt x="1639" y="6081"/>
                  <a:pt x="3309" y="6238"/>
                  <a:pt x="4474" y="6238"/>
                </a:cubicBezTo>
                <a:cubicBezTo>
                  <a:pt x="4222" y="6711"/>
                  <a:pt x="4065" y="7309"/>
                  <a:pt x="4065" y="7939"/>
                </a:cubicBezTo>
                <a:lnTo>
                  <a:pt x="4065" y="8286"/>
                </a:lnTo>
                <a:cubicBezTo>
                  <a:pt x="1860" y="8223"/>
                  <a:pt x="631" y="7624"/>
                  <a:pt x="631" y="7278"/>
                </a:cubicBezTo>
                <a:lnTo>
                  <a:pt x="631" y="5514"/>
                </a:lnTo>
                <a:close/>
                <a:moveTo>
                  <a:pt x="631" y="8223"/>
                </a:moveTo>
                <a:cubicBezTo>
                  <a:pt x="1576" y="8759"/>
                  <a:pt x="3120" y="8979"/>
                  <a:pt x="4222" y="8979"/>
                </a:cubicBezTo>
                <a:cubicBezTo>
                  <a:pt x="4474" y="9798"/>
                  <a:pt x="4947" y="10460"/>
                  <a:pt x="5609" y="10964"/>
                </a:cubicBezTo>
                <a:cubicBezTo>
                  <a:pt x="5199" y="11005"/>
                  <a:pt x="4802" y="11024"/>
                  <a:pt x="4424" y="11024"/>
                </a:cubicBezTo>
                <a:cubicBezTo>
                  <a:pt x="2216" y="11024"/>
                  <a:pt x="631" y="10391"/>
                  <a:pt x="631" y="9987"/>
                </a:cubicBezTo>
                <a:lnTo>
                  <a:pt x="631" y="8223"/>
                </a:lnTo>
                <a:close/>
                <a:moveTo>
                  <a:pt x="7814" y="4852"/>
                </a:moveTo>
                <a:cubicBezTo>
                  <a:pt x="9515" y="4852"/>
                  <a:pt x="10933" y="6238"/>
                  <a:pt x="10933" y="7939"/>
                </a:cubicBezTo>
                <a:cubicBezTo>
                  <a:pt x="10964" y="9641"/>
                  <a:pt x="9547" y="11027"/>
                  <a:pt x="7814" y="11027"/>
                </a:cubicBezTo>
                <a:cubicBezTo>
                  <a:pt x="6113" y="11027"/>
                  <a:pt x="4726" y="9641"/>
                  <a:pt x="4726" y="7939"/>
                </a:cubicBezTo>
                <a:cubicBezTo>
                  <a:pt x="4726" y="6238"/>
                  <a:pt x="6113" y="4852"/>
                  <a:pt x="7814" y="4852"/>
                </a:cubicBezTo>
                <a:close/>
                <a:moveTo>
                  <a:pt x="4411" y="0"/>
                </a:moveTo>
                <a:cubicBezTo>
                  <a:pt x="3277" y="0"/>
                  <a:pt x="2206" y="158"/>
                  <a:pt x="1418" y="410"/>
                </a:cubicBezTo>
                <a:cubicBezTo>
                  <a:pt x="253" y="819"/>
                  <a:pt x="1" y="1323"/>
                  <a:pt x="1" y="1733"/>
                </a:cubicBezTo>
                <a:lnTo>
                  <a:pt x="1" y="9987"/>
                </a:lnTo>
                <a:cubicBezTo>
                  <a:pt x="1" y="10334"/>
                  <a:pt x="253" y="10901"/>
                  <a:pt x="1418" y="11279"/>
                </a:cubicBezTo>
                <a:cubicBezTo>
                  <a:pt x="2269" y="11562"/>
                  <a:pt x="3309" y="11720"/>
                  <a:pt x="4411" y="11720"/>
                </a:cubicBezTo>
                <a:cubicBezTo>
                  <a:pt x="5199" y="11720"/>
                  <a:pt x="5955" y="11657"/>
                  <a:pt x="6617" y="11531"/>
                </a:cubicBezTo>
                <a:cubicBezTo>
                  <a:pt x="7026" y="11657"/>
                  <a:pt x="7404" y="11720"/>
                  <a:pt x="7845" y="11720"/>
                </a:cubicBezTo>
                <a:cubicBezTo>
                  <a:pt x="9925" y="11720"/>
                  <a:pt x="11658" y="10019"/>
                  <a:pt x="11658" y="7939"/>
                </a:cubicBezTo>
                <a:cubicBezTo>
                  <a:pt x="11626" y="6175"/>
                  <a:pt x="10397" y="4757"/>
                  <a:pt x="8822" y="4316"/>
                </a:cubicBezTo>
                <a:lnTo>
                  <a:pt x="8822" y="1733"/>
                </a:lnTo>
                <a:cubicBezTo>
                  <a:pt x="8822" y="1355"/>
                  <a:pt x="8602" y="819"/>
                  <a:pt x="7404" y="410"/>
                </a:cubicBezTo>
                <a:cubicBezTo>
                  <a:pt x="6585" y="158"/>
                  <a:pt x="5514" y="0"/>
                  <a:pt x="4411" y="0"/>
                </a:cubicBezTo>
                <a:close/>
              </a:path>
            </a:pathLst>
          </a:custGeom>
          <a:solidFill>
            <a:srgbClr val="6076F6"/>
          </a:solidFill>
          <a:ln>
            <a:solidFill>
              <a:srgbClr val="4782F1"/>
            </a:solidFill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>
              <a:spcBef>
                <a:spcPts val="0"/>
              </a:spcBef>
            </a:pPr>
            <a:endParaRPr sz="6000">
              <a:latin typeface="Candara" panose="020E0502030303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47593" y="2487502"/>
            <a:ext cx="2941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Адреса клиентов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998911" y="1688672"/>
            <a:ext cx="2880000" cy="1008000"/>
          </a:xfrm>
          <a:prstGeom prst="roundRect">
            <a:avLst/>
          </a:prstGeom>
          <a:solidFill>
            <a:srgbClr val="03C1C9">
              <a:alpha val="1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Нормализация адресов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SGD Stream client</a:t>
            </a:r>
            <a:endParaRPr lang="ru-RU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006767" y="3261049"/>
            <a:ext cx="2880000" cy="1008000"/>
          </a:xfrm>
          <a:prstGeom prst="roundRect">
            <a:avLst/>
          </a:prstGeom>
          <a:solidFill>
            <a:srgbClr val="03C1C9">
              <a:alpha val="1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ndara" panose="020E0502030303020204" pitchFamily="34" charset="0"/>
              </a:rPr>
              <a:t>Проверка адресов в банковских витринах, извлечение типа здания</a:t>
            </a:r>
          </a:p>
        </p:txBody>
      </p:sp>
      <p:cxnSp>
        <p:nvCxnSpPr>
          <p:cNvPr id="16" name="Прямая со стрелкой 15"/>
          <p:cNvCxnSpPr>
            <a:stCxn id="7" idx="2"/>
            <a:endCxn id="13" idx="0"/>
          </p:cNvCxnSpPr>
          <p:nvPr/>
        </p:nvCxnSpPr>
        <p:spPr>
          <a:xfrm>
            <a:off x="5438911" y="2696672"/>
            <a:ext cx="7856" cy="564377"/>
          </a:xfrm>
          <a:prstGeom prst="straightConnector1">
            <a:avLst/>
          </a:prstGeom>
          <a:ln w="28575">
            <a:solidFill>
              <a:srgbClr val="03C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Номер слайда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5</a:t>
            </a:fld>
            <a:endParaRPr lang="en-UA"/>
          </a:p>
        </p:txBody>
      </p:sp>
      <p:grpSp>
        <p:nvGrpSpPr>
          <p:cNvPr id="32" name="Google Shape;12748;p101"/>
          <p:cNvGrpSpPr/>
          <p:nvPr/>
        </p:nvGrpSpPr>
        <p:grpSpPr>
          <a:xfrm>
            <a:off x="3656165" y="2380625"/>
            <a:ext cx="540000" cy="468000"/>
            <a:chOff x="849016" y="2903255"/>
            <a:chExt cx="356655" cy="335425"/>
          </a:xfrm>
          <a:noFill/>
        </p:grpSpPr>
        <p:sp>
          <p:nvSpPr>
            <p:cNvPr id="33" name="Google Shape;12749;p101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4" name="Google Shape;12750;p101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5" name="Google Shape;12751;p101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6" name="Google Shape;12752;p101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7" name="Google Shape;12753;p101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8" name="Google Shape;12754;p101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39" name="Google Shape;12755;p101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0" name="Google Shape;12756;p101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1" name="Google Shape;12757;p101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2" name="Google Shape;12758;p101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3" name="Google Shape;12759;p101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</p:grpSp>
      <p:pic>
        <p:nvPicPr>
          <p:cNvPr id="90" name="Рисунок 8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2545" y1="7339" x2="88727" y2="29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0996" y="497669"/>
            <a:ext cx="1841519" cy="1824778"/>
          </a:xfrm>
          <a:prstGeom prst="rect">
            <a:avLst/>
          </a:prstGeom>
        </p:spPr>
      </p:pic>
      <p:pic>
        <p:nvPicPr>
          <p:cNvPr id="91" name="Рисунок 90"/>
          <p:cNvPicPr>
            <a:picLocks noChangeAspect="1"/>
          </p:cNvPicPr>
          <p:nvPr/>
        </p:nvPicPr>
        <p:blipFill>
          <a:blip r:embed="rId5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1892" y="1578393"/>
            <a:ext cx="627397" cy="590736"/>
          </a:xfrm>
          <a:prstGeom prst="rect">
            <a:avLst/>
          </a:prstGeom>
        </p:spPr>
      </p:pic>
      <p:pic>
        <p:nvPicPr>
          <p:cNvPr id="92" name="Рисунок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438" y="1626019"/>
            <a:ext cx="490532" cy="510153"/>
          </a:xfrm>
          <a:prstGeom prst="rect">
            <a:avLst/>
          </a:prstGeom>
        </p:spPr>
      </p:pic>
      <p:pic>
        <p:nvPicPr>
          <p:cNvPr id="93" name="Рисунок 92"/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67169" y="1578393"/>
            <a:ext cx="523741" cy="611262"/>
          </a:xfrm>
          <a:prstGeom prst="rect">
            <a:avLst/>
          </a:prstGeom>
        </p:spPr>
      </p:pic>
      <p:sp>
        <p:nvSpPr>
          <p:cNvPr id="96" name="Freeform 6"/>
          <p:cNvSpPr/>
          <p:nvPr/>
        </p:nvSpPr>
        <p:spPr>
          <a:xfrm>
            <a:off x="10253291" y="5945371"/>
            <a:ext cx="540100" cy="570163"/>
          </a:xfrm>
          <a:custGeom>
            <a:avLst/>
            <a:gdLst/>
            <a:ahLst/>
            <a:cxnLst/>
            <a:rect l="l" t="t" r="r" b="b"/>
            <a:pathLst>
              <a:path w="540100" h="570163">
                <a:moveTo>
                  <a:pt x="0" y="0"/>
                </a:moveTo>
                <a:lnTo>
                  <a:pt x="540099" y="0"/>
                </a:lnTo>
                <a:lnTo>
                  <a:pt x="540099" y="570162"/>
                </a:lnTo>
                <a:lnTo>
                  <a:pt x="0" y="5701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</p:sp>
      <p:sp>
        <p:nvSpPr>
          <p:cNvPr id="95" name="Freeform 9"/>
          <p:cNvSpPr/>
          <p:nvPr/>
        </p:nvSpPr>
        <p:spPr>
          <a:xfrm rot="1336754">
            <a:off x="10536981" y="5781606"/>
            <a:ext cx="160684" cy="536624"/>
          </a:xfrm>
          <a:custGeom>
            <a:avLst/>
            <a:gdLst/>
            <a:ahLst/>
            <a:cxnLst/>
            <a:rect l="l" t="t" r="r" b="b"/>
            <a:pathLst>
              <a:path w="265772" h="664429">
                <a:moveTo>
                  <a:pt x="0" y="0"/>
                </a:moveTo>
                <a:lnTo>
                  <a:pt x="265772" y="0"/>
                </a:lnTo>
                <a:lnTo>
                  <a:pt x="265772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</p:sp>
      <p:pic>
        <p:nvPicPr>
          <p:cNvPr id="104" name="Рисунок 10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5206" y="4755660"/>
            <a:ext cx="879863" cy="458330"/>
          </a:xfrm>
          <a:prstGeom prst="rect">
            <a:avLst/>
          </a:prstGeom>
        </p:spPr>
      </p:pic>
      <p:pic>
        <p:nvPicPr>
          <p:cNvPr id="105" name="Рисунок 104"/>
          <p:cNvPicPr>
            <a:picLocks noChangeAspect="1"/>
          </p:cNvPicPr>
          <p:nvPr/>
        </p:nvPicPr>
        <p:blipFill>
          <a:blip r:embed="rId5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9574" y="4760504"/>
            <a:ext cx="511237" cy="481364"/>
          </a:xfrm>
          <a:prstGeom prst="rect">
            <a:avLst/>
          </a:prstGeom>
        </p:spPr>
      </p:pic>
      <p:pic>
        <p:nvPicPr>
          <p:cNvPr id="106" name="Рисунок 105"/>
          <p:cNvPicPr>
            <a:picLocks noChangeAspect="1"/>
          </p:cNvPicPr>
          <p:nvPr/>
        </p:nvPicPr>
        <p:blipFill>
          <a:blip r:embed="rId11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3215" y="4832364"/>
            <a:ext cx="1166862" cy="384092"/>
          </a:xfrm>
          <a:prstGeom prst="rect">
            <a:avLst/>
          </a:prstGeom>
        </p:spPr>
      </p:pic>
      <p:grpSp>
        <p:nvGrpSpPr>
          <p:cNvPr id="46" name="Google Shape;11120;p98"/>
          <p:cNvGrpSpPr/>
          <p:nvPr/>
        </p:nvGrpSpPr>
        <p:grpSpPr>
          <a:xfrm>
            <a:off x="3597786" y="5945017"/>
            <a:ext cx="684000" cy="612000"/>
            <a:chOff x="3527780" y="2885263"/>
            <a:chExt cx="347435" cy="345534"/>
          </a:xfrm>
          <a:solidFill>
            <a:schemeClr val="tx1"/>
          </a:solidFill>
        </p:grpSpPr>
        <p:sp>
          <p:nvSpPr>
            <p:cNvPr id="47" name="Google Shape;11121;p98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8" name="Google Shape;11122;p98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49" name="Google Shape;11123;p98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0" name="Google Shape;11124;p98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1" name="Google Shape;11125;p98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2" name="Google Shape;11126;p98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3" name="Google Shape;11127;p98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4" name="Google Shape;11128;p98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5" name="Google Shape;11129;p98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6" name="Google Shape;11130;p98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7" name="Google Shape;11131;p98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8" name="Google Shape;11132;p98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59" name="Google Shape;11133;p98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0" name="Google Shape;11134;p98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1" name="Google Shape;11135;p98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2" name="Google Shape;11136;p98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3" name="Google Shape;11137;p98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4" name="Google Shape;11138;p98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5" name="Google Shape;11139;p98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6" name="Google Shape;11140;p98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7" name="Google Shape;11141;p98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8" name="Google Shape;11142;p98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  <p:sp>
          <p:nvSpPr>
            <p:cNvPr id="69" name="Google Shape;11143;p98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rgbClr val="4782F1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6000">
                <a:latin typeface="Candara" panose="020E0502030303020204" pitchFamily="34" charset="0"/>
              </a:endParaRPr>
            </a:p>
          </p:txBody>
        </p:sp>
      </p:grpSp>
      <p:pic>
        <p:nvPicPr>
          <p:cNvPr id="71" name="Google Shape;9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04844" y="1827465"/>
            <a:ext cx="1129277" cy="635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Прямая со стрелкой 71"/>
          <p:cNvCxnSpPr/>
          <p:nvPr/>
        </p:nvCxnSpPr>
        <p:spPr>
          <a:xfrm>
            <a:off x="2152320" y="2192672"/>
            <a:ext cx="1852862" cy="0"/>
          </a:xfrm>
          <a:prstGeom prst="straightConnector1">
            <a:avLst/>
          </a:prstGeom>
          <a:ln w="28575">
            <a:solidFill>
              <a:srgbClr val="03C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4" idx="2"/>
          </p:cNvCxnSpPr>
          <p:nvPr/>
        </p:nvCxnSpPr>
        <p:spPr>
          <a:xfrm>
            <a:off x="9396101" y="4084922"/>
            <a:ext cx="0" cy="1188410"/>
          </a:xfrm>
          <a:prstGeom prst="straightConnector1">
            <a:avLst/>
          </a:prstGeom>
          <a:ln w="28575">
            <a:solidFill>
              <a:srgbClr val="8972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6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72953" cy="1325563"/>
          </a:xfrm>
        </p:spPr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Команда спринта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ndara" panose="020E0502030303020204" pitchFamily="34" charset="0"/>
              </a:rPr>
              <a:t>Куратор: Хайретдинова Р. Р.</a:t>
            </a:r>
          </a:p>
          <a:p>
            <a:pPr marL="0" indent="0">
              <a:buNone/>
            </a:pPr>
            <a:r>
              <a:rPr lang="en-US" dirty="0">
                <a:latin typeface="Candara" panose="020E0502030303020204" pitchFamily="34" charset="0"/>
              </a:rPr>
              <a:t>P. Owner: </a:t>
            </a:r>
            <a:r>
              <a:rPr lang="ru-RU" dirty="0">
                <a:latin typeface="Candara" panose="020E0502030303020204" pitchFamily="34" charset="0"/>
              </a:rPr>
              <a:t>Исраелян А. М.</a:t>
            </a:r>
          </a:p>
          <a:p>
            <a:pPr marL="0" indent="0">
              <a:buNone/>
            </a:pPr>
            <a:endParaRPr lang="ru-RU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Candara" panose="020E0502030303020204" pitchFamily="34" charset="0"/>
              </a:rPr>
              <a:t>Команда спринта:</a:t>
            </a:r>
          </a:p>
          <a:p>
            <a:pPr marL="0" indent="0">
              <a:buNone/>
            </a:pPr>
            <a:r>
              <a:rPr lang="ru-RU" dirty="0">
                <a:latin typeface="Candara" panose="020E0502030303020204" pitchFamily="34" charset="0"/>
              </a:rPr>
              <a:t>	СРБ: Дарморезов В. С., Мясоедов А. В.</a:t>
            </a:r>
          </a:p>
          <a:p>
            <a:pPr marL="0" indent="0">
              <a:buNone/>
            </a:pPr>
            <a:r>
              <a:rPr lang="ru-RU" dirty="0">
                <a:latin typeface="Candara" panose="020E0502030303020204" pitchFamily="34" charset="0"/>
              </a:rPr>
              <a:t>	МБ</a:t>
            </a:r>
            <a:r>
              <a:rPr lang="en-US" dirty="0">
                <a:latin typeface="Candara" panose="020E0502030303020204" pitchFamily="34" charset="0"/>
              </a:rPr>
              <a:t>: </a:t>
            </a:r>
            <a:r>
              <a:rPr lang="ru-RU" dirty="0">
                <a:latin typeface="Candara" panose="020E0502030303020204" pitchFamily="34" charset="0"/>
              </a:rPr>
              <a:t> Ануфриева А. А., Паймеров В. А.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  <a:endParaRPr lang="ru-RU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AE22-D304-F141-85B2-9171C278D9C4}" type="slidenum">
              <a:rPr lang="en-UA" smtClean="0"/>
              <a:t>6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3000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6231</TotalTime>
  <Words>279</Words>
  <Application>Microsoft Office PowerPoint</Application>
  <PresentationFormat>Широкоэкранный</PresentationFormat>
  <Paragraphs>51</Paragraphs>
  <Slides>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Bahnschrift Condensed</vt:lpstr>
      <vt:lpstr>Calibri</vt:lpstr>
      <vt:lpstr>Calibri Light</vt:lpstr>
      <vt:lpstr>Candara</vt:lpstr>
      <vt:lpstr>Georgia</vt:lpstr>
      <vt:lpstr>Office Theme</vt:lpstr>
      <vt:lpstr>Открытие RND/I спринта:  Разработка инструмента проверки и классификации адресов</vt:lpstr>
      <vt:lpstr>Разработка инструмента проверки и классификации адресов</vt:lpstr>
      <vt:lpstr>Предпосылки</vt:lpstr>
      <vt:lpstr>Пути решения</vt:lpstr>
      <vt:lpstr>Структура решения</vt:lpstr>
      <vt:lpstr>Команда спринта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ARARAT ISRAELYAN</cp:lastModifiedBy>
  <cp:revision>65</cp:revision>
  <dcterms:created xsi:type="dcterms:W3CDTF">2022-01-31T14:30:21Z</dcterms:created>
  <dcterms:modified xsi:type="dcterms:W3CDTF">2024-12-06T11:43:24Z</dcterms:modified>
</cp:coreProperties>
</file>